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Lst>
  <p:notesMasterIdLst>
    <p:notesMasterId r:id="rId36"/>
  </p:notesMasterIdLst>
  <p:sldIdLst>
    <p:sldId id="427" r:id="rId2"/>
    <p:sldId id="399" r:id="rId3"/>
    <p:sldId id="430" r:id="rId4"/>
    <p:sldId id="431" r:id="rId5"/>
    <p:sldId id="268" r:id="rId6"/>
    <p:sldId id="402" r:id="rId7"/>
    <p:sldId id="401" r:id="rId8"/>
    <p:sldId id="262" r:id="rId9"/>
    <p:sldId id="263" r:id="rId10"/>
    <p:sldId id="266" r:id="rId11"/>
    <p:sldId id="267" r:id="rId12"/>
    <p:sldId id="425" r:id="rId13"/>
    <p:sldId id="424" r:id="rId14"/>
    <p:sldId id="364" r:id="rId15"/>
    <p:sldId id="405" r:id="rId16"/>
    <p:sldId id="277" r:id="rId17"/>
    <p:sldId id="281" r:id="rId18"/>
    <p:sldId id="429" r:id="rId19"/>
    <p:sldId id="384" r:id="rId20"/>
    <p:sldId id="347" r:id="rId21"/>
    <p:sldId id="348" r:id="rId22"/>
    <p:sldId id="349" r:id="rId23"/>
    <p:sldId id="422" r:id="rId24"/>
    <p:sldId id="432" r:id="rId25"/>
    <p:sldId id="433" r:id="rId26"/>
    <p:sldId id="434" r:id="rId27"/>
    <p:sldId id="419" r:id="rId28"/>
    <p:sldId id="375" r:id="rId29"/>
    <p:sldId id="418" r:id="rId30"/>
    <p:sldId id="420" r:id="rId31"/>
    <p:sldId id="409" r:id="rId32"/>
    <p:sldId id="415" r:id="rId33"/>
    <p:sldId id="426" r:id="rId34"/>
    <p:sldId id="435"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4477"/>
    <a:srgbClr val="7E62A7"/>
    <a:srgbClr val="B08BE8"/>
    <a:srgbClr val="000000"/>
    <a:srgbClr val="FFDE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4622" autoAdjust="0"/>
  </p:normalViewPr>
  <p:slideViewPr>
    <p:cSldViewPr>
      <p:cViewPr varScale="1">
        <p:scale>
          <a:sx n="129" d="100"/>
          <a:sy n="129" d="100"/>
        </p:scale>
        <p:origin x="306"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23778DB-EC61-AA81-271E-50ECC878C4F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Times" panose="02020603050405020304" pitchFamily="18" charset="0"/>
              </a:defRPr>
            </a:lvl1pPr>
          </a:lstStyle>
          <a:p>
            <a:endParaRPr lang="en-US" altLang="en-US"/>
          </a:p>
        </p:txBody>
      </p:sp>
      <p:sp>
        <p:nvSpPr>
          <p:cNvPr id="62467" name="Rectangle 3">
            <a:extLst>
              <a:ext uri="{FF2B5EF4-FFF2-40B4-BE49-F238E27FC236}">
                <a16:creationId xmlns:a16="http://schemas.microsoft.com/office/drawing/2014/main" id="{B85D59E3-7892-6D9B-9A68-EE9DBE4CD5A3}"/>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atin typeface="Times" panose="02020603050405020304" pitchFamily="18" charset="0"/>
              </a:defRPr>
            </a:lvl1pPr>
          </a:lstStyle>
          <a:p>
            <a:endParaRPr lang="en-US" altLang="en-US"/>
          </a:p>
        </p:txBody>
      </p:sp>
      <p:sp>
        <p:nvSpPr>
          <p:cNvPr id="62468" name="Rectangle 4">
            <a:extLst>
              <a:ext uri="{FF2B5EF4-FFF2-40B4-BE49-F238E27FC236}">
                <a16:creationId xmlns:a16="http://schemas.microsoft.com/office/drawing/2014/main" id="{8BA95300-F218-4622-9A59-C4701606841E}"/>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9" name="Rectangle 5">
            <a:extLst>
              <a:ext uri="{FF2B5EF4-FFF2-40B4-BE49-F238E27FC236}">
                <a16:creationId xmlns:a16="http://schemas.microsoft.com/office/drawing/2014/main" id="{E798ABDC-55C8-B9FC-6F89-EB2BCE98F6F9}"/>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70" name="Rectangle 6">
            <a:extLst>
              <a:ext uri="{FF2B5EF4-FFF2-40B4-BE49-F238E27FC236}">
                <a16:creationId xmlns:a16="http://schemas.microsoft.com/office/drawing/2014/main" id="{D7835B99-CAD6-76BB-36DD-864073B17CB2}"/>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Times" panose="02020603050405020304" pitchFamily="18" charset="0"/>
              </a:defRPr>
            </a:lvl1pPr>
          </a:lstStyle>
          <a:p>
            <a:endParaRPr lang="en-US" altLang="en-US"/>
          </a:p>
        </p:txBody>
      </p:sp>
      <p:sp>
        <p:nvSpPr>
          <p:cNvPr id="62471" name="Rectangle 7">
            <a:extLst>
              <a:ext uri="{FF2B5EF4-FFF2-40B4-BE49-F238E27FC236}">
                <a16:creationId xmlns:a16="http://schemas.microsoft.com/office/drawing/2014/main" id="{5F5E0ADD-1B2E-BAED-7384-040893B89B05}"/>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atin typeface="Times" panose="02020603050405020304" pitchFamily="18" charset="0"/>
              </a:defRPr>
            </a:lvl1pPr>
          </a:lstStyle>
          <a:p>
            <a:fld id="{19A80529-A564-4107-9A8E-11EE76EE996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E10A115-C1BD-AC17-4BC6-FE33316A8BD9}"/>
              </a:ext>
            </a:extLst>
          </p:cNvPr>
          <p:cNvSpPr>
            <a:spLocks noGrp="1" noChangeArrowheads="1"/>
          </p:cNvSpPr>
          <p:nvPr>
            <p:ph type="sldNum" sz="quarter" idx="5"/>
          </p:nvPr>
        </p:nvSpPr>
        <p:spPr>
          <a:ln/>
        </p:spPr>
        <p:txBody>
          <a:bodyPr/>
          <a:lstStyle/>
          <a:p>
            <a:fld id="{00BDC485-5861-44E0-A28A-E8FF40BDE8EE}" type="slidenum">
              <a:rPr lang="en-US" altLang="en-US"/>
              <a:pPr/>
              <a:t>1</a:t>
            </a:fld>
            <a:endParaRPr lang="en-US" altLang="en-US"/>
          </a:p>
        </p:txBody>
      </p:sp>
      <p:sp>
        <p:nvSpPr>
          <p:cNvPr id="397314" name="Rectangle 2">
            <a:extLst>
              <a:ext uri="{FF2B5EF4-FFF2-40B4-BE49-F238E27FC236}">
                <a16:creationId xmlns:a16="http://schemas.microsoft.com/office/drawing/2014/main" id="{4A1F0F32-3E78-B15E-E2EC-4A8216670BFF}"/>
              </a:ext>
            </a:extLst>
          </p:cNvPr>
          <p:cNvSpPr>
            <a:spLocks noChangeArrowheads="1" noTextEdit="1"/>
          </p:cNvSpPr>
          <p:nvPr>
            <p:ph type="sldImg"/>
          </p:nvPr>
        </p:nvSpPr>
        <p:spPr>
          <a:ln/>
        </p:spPr>
      </p:sp>
      <p:sp>
        <p:nvSpPr>
          <p:cNvPr id="397315" name="Rectangle 3">
            <a:extLst>
              <a:ext uri="{FF2B5EF4-FFF2-40B4-BE49-F238E27FC236}">
                <a16:creationId xmlns:a16="http://schemas.microsoft.com/office/drawing/2014/main" id="{7A8DA6A6-D438-2CF2-86BC-14FCEC03F17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16388D8-E5EE-1C65-7DA6-68AD2EAFF9A3}"/>
              </a:ext>
            </a:extLst>
          </p:cNvPr>
          <p:cNvSpPr>
            <a:spLocks noGrp="1" noChangeArrowheads="1"/>
          </p:cNvSpPr>
          <p:nvPr>
            <p:ph type="sldNum" sz="quarter" idx="5"/>
          </p:nvPr>
        </p:nvSpPr>
        <p:spPr>
          <a:ln/>
        </p:spPr>
        <p:txBody>
          <a:bodyPr/>
          <a:lstStyle/>
          <a:p>
            <a:fld id="{59810AEA-26F9-43C7-992A-E14F9B8B1BF9}" type="slidenum">
              <a:rPr lang="en-US" altLang="en-US"/>
              <a:pPr/>
              <a:t>10</a:t>
            </a:fld>
            <a:endParaRPr lang="en-US" altLang="en-US"/>
          </a:p>
        </p:txBody>
      </p:sp>
      <p:sp>
        <p:nvSpPr>
          <p:cNvPr id="100354" name="Rectangle 2">
            <a:extLst>
              <a:ext uri="{FF2B5EF4-FFF2-40B4-BE49-F238E27FC236}">
                <a16:creationId xmlns:a16="http://schemas.microsoft.com/office/drawing/2014/main" id="{3E4C4FA4-2777-BBFB-18C4-CABB6656DB41}"/>
              </a:ext>
            </a:extLst>
          </p:cNvPr>
          <p:cNvSpPr>
            <a:spLocks noChangeArrowheads="1" noTextEdit="1"/>
          </p:cNvSpPr>
          <p:nvPr>
            <p:ph type="sldImg"/>
          </p:nvPr>
        </p:nvSpPr>
        <p:spPr>
          <a:ln/>
        </p:spPr>
      </p:sp>
      <p:sp>
        <p:nvSpPr>
          <p:cNvPr id="100355" name="Rectangle 3">
            <a:extLst>
              <a:ext uri="{FF2B5EF4-FFF2-40B4-BE49-F238E27FC236}">
                <a16:creationId xmlns:a16="http://schemas.microsoft.com/office/drawing/2014/main" id="{FFF18640-4C11-FEB4-773F-7FE8BDF0ED3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EAC00AA-1127-E44A-0983-18EDE15440AC}"/>
              </a:ext>
            </a:extLst>
          </p:cNvPr>
          <p:cNvSpPr>
            <a:spLocks noGrp="1" noChangeArrowheads="1"/>
          </p:cNvSpPr>
          <p:nvPr>
            <p:ph type="sldNum" sz="quarter" idx="5"/>
          </p:nvPr>
        </p:nvSpPr>
        <p:spPr>
          <a:ln/>
        </p:spPr>
        <p:txBody>
          <a:bodyPr/>
          <a:lstStyle/>
          <a:p>
            <a:fld id="{6C7AFAC6-B66B-4EFC-A294-1234D4535E65}" type="slidenum">
              <a:rPr lang="en-US" altLang="en-US"/>
              <a:pPr/>
              <a:t>11</a:t>
            </a:fld>
            <a:endParaRPr lang="en-US" altLang="en-US"/>
          </a:p>
        </p:txBody>
      </p:sp>
      <p:sp>
        <p:nvSpPr>
          <p:cNvPr id="102402" name="Rectangle 2">
            <a:extLst>
              <a:ext uri="{FF2B5EF4-FFF2-40B4-BE49-F238E27FC236}">
                <a16:creationId xmlns:a16="http://schemas.microsoft.com/office/drawing/2014/main" id="{81D41703-8232-1688-C2F3-A49146D8E54C}"/>
              </a:ext>
            </a:extLst>
          </p:cNvPr>
          <p:cNvSpPr>
            <a:spLocks noChangeArrowheads="1" noTextEdit="1"/>
          </p:cNvSpPr>
          <p:nvPr>
            <p:ph type="sldImg"/>
          </p:nvPr>
        </p:nvSpPr>
        <p:spPr>
          <a:ln/>
        </p:spPr>
      </p:sp>
      <p:sp>
        <p:nvSpPr>
          <p:cNvPr id="102403" name="Rectangle 3">
            <a:extLst>
              <a:ext uri="{FF2B5EF4-FFF2-40B4-BE49-F238E27FC236}">
                <a16:creationId xmlns:a16="http://schemas.microsoft.com/office/drawing/2014/main" id="{5921B565-895E-1161-5151-E329AC22EE7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20DB399-2A3C-E610-C557-21D766E2EB0E}"/>
              </a:ext>
            </a:extLst>
          </p:cNvPr>
          <p:cNvSpPr>
            <a:spLocks noGrp="1" noChangeArrowheads="1"/>
          </p:cNvSpPr>
          <p:nvPr>
            <p:ph type="sldNum" sz="quarter" idx="5"/>
          </p:nvPr>
        </p:nvSpPr>
        <p:spPr>
          <a:ln/>
        </p:spPr>
        <p:txBody>
          <a:bodyPr/>
          <a:lstStyle/>
          <a:p>
            <a:fld id="{D54975EC-A40C-485E-984E-512A06C3BC0C}" type="slidenum">
              <a:rPr lang="en-US" altLang="en-US"/>
              <a:pPr/>
              <a:t>12</a:t>
            </a:fld>
            <a:endParaRPr lang="en-US" altLang="en-US"/>
          </a:p>
        </p:txBody>
      </p:sp>
      <p:sp>
        <p:nvSpPr>
          <p:cNvPr id="402434" name="Rectangle 2">
            <a:extLst>
              <a:ext uri="{FF2B5EF4-FFF2-40B4-BE49-F238E27FC236}">
                <a16:creationId xmlns:a16="http://schemas.microsoft.com/office/drawing/2014/main" id="{08FD3A88-DC52-BA0F-CB85-2CF356AA6703}"/>
              </a:ext>
            </a:extLst>
          </p:cNvPr>
          <p:cNvSpPr>
            <a:spLocks noChangeArrowheads="1" noTextEdit="1"/>
          </p:cNvSpPr>
          <p:nvPr>
            <p:ph type="sldImg"/>
          </p:nvPr>
        </p:nvSpPr>
        <p:spPr>
          <a:ln/>
        </p:spPr>
      </p:sp>
      <p:sp>
        <p:nvSpPr>
          <p:cNvPr id="402435" name="Rectangle 3">
            <a:extLst>
              <a:ext uri="{FF2B5EF4-FFF2-40B4-BE49-F238E27FC236}">
                <a16:creationId xmlns:a16="http://schemas.microsoft.com/office/drawing/2014/main" id="{7A769665-78BF-3630-AFD4-A2E95EB7512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A4AD36-7E38-B2B4-5F4F-B0D042E876D9}"/>
              </a:ext>
            </a:extLst>
          </p:cNvPr>
          <p:cNvSpPr>
            <a:spLocks noGrp="1" noChangeArrowheads="1"/>
          </p:cNvSpPr>
          <p:nvPr>
            <p:ph type="sldNum" sz="quarter" idx="5"/>
          </p:nvPr>
        </p:nvSpPr>
        <p:spPr>
          <a:ln/>
        </p:spPr>
        <p:txBody>
          <a:bodyPr/>
          <a:lstStyle/>
          <a:p>
            <a:fld id="{A2981DA2-6AC0-4919-9784-16BCB3089FD9}" type="slidenum">
              <a:rPr lang="en-US" altLang="en-US"/>
              <a:pPr/>
              <a:t>13</a:t>
            </a:fld>
            <a:endParaRPr lang="en-US" altLang="en-US"/>
          </a:p>
        </p:txBody>
      </p:sp>
      <p:sp>
        <p:nvSpPr>
          <p:cNvPr id="403458" name="Rectangle 2">
            <a:extLst>
              <a:ext uri="{FF2B5EF4-FFF2-40B4-BE49-F238E27FC236}">
                <a16:creationId xmlns:a16="http://schemas.microsoft.com/office/drawing/2014/main" id="{AB9DB613-6A5B-CCE9-402D-76D13A7A82CB}"/>
              </a:ext>
            </a:extLst>
          </p:cNvPr>
          <p:cNvSpPr>
            <a:spLocks noChangeArrowheads="1" noTextEdit="1"/>
          </p:cNvSpPr>
          <p:nvPr>
            <p:ph type="sldImg"/>
          </p:nvPr>
        </p:nvSpPr>
        <p:spPr>
          <a:ln/>
        </p:spPr>
      </p:sp>
      <p:sp>
        <p:nvSpPr>
          <p:cNvPr id="403459" name="Rectangle 3">
            <a:extLst>
              <a:ext uri="{FF2B5EF4-FFF2-40B4-BE49-F238E27FC236}">
                <a16:creationId xmlns:a16="http://schemas.microsoft.com/office/drawing/2014/main" id="{FFDA916E-72CE-3108-E9B2-B1877BB4A29C}"/>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7ED8758-3A8D-C3EA-A41D-B5EE11C50A0E}"/>
              </a:ext>
            </a:extLst>
          </p:cNvPr>
          <p:cNvSpPr>
            <a:spLocks noGrp="1" noChangeArrowheads="1"/>
          </p:cNvSpPr>
          <p:nvPr>
            <p:ph type="sldNum" sz="quarter" idx="5"/>
          </p:nvPr>
        </p:nvSpPr>
        <p:spPr>
          <a:ln/>
        </p:spPr>
        <p:txBody>
          <a:bodyPr/>
          <a:lstStyle/>
          <a:p>
            <a:fld id="{155315EF-CFCC-4C7F-9CA3-A3D47F6E52C6}" type="slidenum">
              <a:rPr lang="en-US" altLang="en-US"/>
              <a:pPr/>
              <a:t>14</a:t>
            </a:fld>
            <a:endParaRPr lang="en-US" altLang="en-US"/>
          </a:p>
        </p:txBody>
      </p:sp>
      <p:sp>
        <p:nvSpPr>
          <p:cNvPr id="224258" name="Rectangle 2">
            <a:extLst>
              <a:ext uri="{FF2B5EF4-FFF2-40B4-BE49-F238E27FC236}">
                <a16:creationId xmlns:a16="http://schemas.microsoft.com/office/drawing/2014/main" id="{E4DBF931-4129-6123-34E3-F19BE9B1D743}"/>
              </a:ext>
            </a:extLst>
          </p:cNvPr>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4259" name="Rectangle 3">
            <a:extLst>
              <a:ext uri="{FF2B5EF4-FFF2-40B4-BE49-F238E27FC236}">
                <a16:creationId xmlns:a16="http://schemas.microsoft.com/office/drawing/2014/main" id="{EE702969-AB85-68A7-F8AD-48D73CCF6599}"/>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012926C-B1E5-6E97-952F-6847E04450F9}"/>
              </a:ext>
            </a:extLst>
          </p:cNvPr>
          <p:cNvSpPr>
            <a:spLocks noGrp="1" noChangeArrowheads="1"/>
          </p:cNvSpPr>
          <p:nvPr>
            <p:ph type="sldNum" sz="quarter" idx="5"/>
          </p:nvPr>
        </p:nvSpPr>
        <p:spPr>
          <a:ln/>
        </p:spPr>
        <p:txBody>
          <a:bodyPr/>
          <a:lstStyle/>
          <a:p>
            <a:fld id="{D505A08E-B34F-4AEE-AABC-F7EED559AB86}" type="slidenum">
              <a:rPr lang="en-US" altLang="en-US"/>
              <a:pPr/>
              <a:t>15</a:t>
            </a:fld>
            <a:endParaRPr lang="en-US" altLang="en-US"/>
          </a:p>
        </p:txBody>
      </p:sp>
      <p:sp>
        <p:nvSpPr>
          <p:cNvPr id="307202" name="Rectangle 2">
            <a:extLst>
              <a:ext uri="{FF2B5EF4-FFF2-40B4-BE49-F238E27FC236}">
                <a16:creationId xmlns:a16="http://schemas.microsoft.com/office/drawing/2014/main" id="{192250A5-1B57-4C4D-0874-45D3074334BD}"/>
              </a:ext>
            </a:extLst>
          </p:cNvPr>
          <p:cNvSpPr>
            <a:spLocks noChangeArrowheads="1" noTextEdit="1"/>
          </p:cNvSpPr>
          <p:nvPr>
            <p:ph type="sldImg"/>
          </p:nvPr>
        </p:nvSpPr>
        <p:spPr>
          <a:ln/>
        </p:spPr>
      </p:sp>
      <p:sp>
        <p:nvSpPr>
          <p:cNvPr id="307203" name="Rectangle 3">
            <a:extLst>
              <a:ext uri="{FF2B5EF4-FFF2-40B4-BE49-F238E27FC236}">
                <a16:creationId xmlns:a16="http://schemas.microsoft.com/office/drawing/2014/main" id="{835BF191-02B1-7E50-4239-151B5070240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C0CBDB-C24A-2CA3-B8F7-EC2A072315C5}"/>
              </a:ext>
            </a:extLst>
          </p:cNvPr>
          <p:cNvSpPr>
            <a:spLocks noGrp="1" noChangeArrowheads="1"/>
          </p:cNvSpPr>
          <p:nvPr>
            <p:ph type="sldNum" sz="quarter" idx="5"/>
          </p:nvPr>
        </p:nvSpPr>
        <p:spPr>
          <a:ln/>
        </p:spPr>
        <p:txBody>
          <a:bodyPr/>
          <a:lstStyle/>
          <a:p>
            <a:fld id="{E28921C6-E4B0-413C-99B8-99861F3BD605}" type="slidenum">
              <a:rPr lang="en-US" altLang="en-US"/>
              <a:pPr/>
              <a:t>16</a:t>
            </a:fld>
            <a:endParaRPr lang="en-US" altLang="en-US"/>
          </a:p>
        </p:txBody>
      </p:sp>
      <p:sp>
        <p:nvSpPr>
          <p:cNvPr id="111618" name="Rectangle 1026">
            <a:extLst>
              <a:ext uri="{FF2B5EF4-FFF2-40B4-BE49-F238E27FC236}">
                <a16:creationId xmlns:a16="http://schemas.microsoft.com/office/drawing/2014/main" id="{1EE28AD4-CFD9-458C-5B48-D458E5C070BA}"/>
              </a:ext>
            </a:extLst>
          </p:cNvPr>
          <p:cNvSpPr>
            <a:spLocks noChangeArrowheads="1" noTextEdit="1"/>
          </p:cNvSpPr>
          <p:nvPr>
            <p:ph type="sldImg"/>
          </p:nvPr>
        </p:nvSpPr>
        <p:spPr>
          <a:ln/>
        </p:spPr>
      </p:sp>
      <p:sp>
        <p:nvSpPr>
          <p:cNvPr id="111619" name="Rectangle 1027">
            <a:extLst>
              <a:ext uri="{FF2B5EF4-FFF2-40B4-BE49-F238E27FC236}">
                <a16:creationId xmlns:a16="http://schemas.microsoft.com/office/drawing/2014/main" id="{D2BDFD5E-92BF-F29A-5C27-884F014A417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D4B98B2-76BF-CE29-B22D-3DBDB5073915}"/>
              </a:ext>
            </a:extLst>
          </p:cNvPr>
          <p:cNvSpPr>
            <a:spLocks noGrp="1" noChangeArrowheads="1"/>
          </p:cNvSpPr>
          <p:nvPr>
            <p:ph type="sldNum" sz="quarter" idx="5"/>
          </p:nvPr>
        </p:nvSpPr>
        <p:spPr>
          <a:ln/>
        </p:spPr>
        <p:txBody>
          <a:bodyPr/>
          <a:lstStyle/>
          <a:p>
            <a:fld id="{84872035-3EE7-4FBA-8185-E0FA02853CC1}" type="slidenum">
              <a:rPr lang="en-US" altLang="en-US"/>
              <a:pPr/>
              <a:t>17</a:t>
            </a:fld>
            <a:endParaRPr lang="en-US" altLang="en-US"/>
          </a:p>
        </p:txBody>
      </p:sp>
      <p:sp>
        <p:nvSpPr>
          <p:cNvPr id="114690" name="Rectangle 2">
            <a:extLst>
              <a:ext uri="{FF2B5EF4-FFF2-40B4-BE49-F238E27FC236}">
                <a16:creationId xmlns:a16="http://schemas.microsoft.com/office/drawing/2014/main" id="{7D8B4899-D197-8424-AC53-D96E92C373D4}"/>
              </a:ext>
            </a:extLst>
          </p:cNvPr>
          <p:cNvSpPr>
            <a:spLocks noChangeArrowheads="1" noTextEdit="1"/>
          </p:cNvSpPr>
          <p:nvPr>
            <p:ph type="sldImg"/>
          </p:nvPr>
        </p:nvSpPr>
        <p:spPr>
          <a:ln/>
        </p:spPr>
      </p:sp>
      <p:sp>
        <p:nvSpPr>
          <p:cNvPr id="114691" name="Rectangle 3">
            <a:extLst>
              <a:ext uri="{FF2B5EF4-FFF2-40B4-BE49-F238E27FC236}">
                <a16:creationId xmlns:a16="http://schemas.microsoft.com/office/drawing/2014/main" id="{B98843F4-15CC-6F5F-41A2-DD03E131872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4C6259F-2B8A-09DE-67A4-C5A1E99F856D}"/>
              </a:ext>
            </a:extLst>
          </p:cNvPr>
          <p:cNvSpPr>
            <a:spLocks noGrp="1" noChangeArrowheads="1"/>
          </p:cNvSpPr>
          <p:nvPr>
            <p:ph type="sldNum" sz="quarter" idx="5"/>
          </p:nvPr>
        </p:nvSpPr>
        <p:spPr>
          <a:ln/>
        </p:spPr>
        <p:txBody>
          <a:bodyPr/>
          <a:lstStyle/>
          <a:p>
            <a:fld id="{5FFC69A1-D617-41BD-B3F8-E6C01349541D}" type="slidenum">
              <a:rPr lang="en-US" altLang="en-US"/>
              <a:pPr/>
              <a:t>18</a:t>
            </a:fld>
            <a:endParaRPr lang="en-US" altLang="en-US"/>
          </a:p>
        </p:txBody>
      </p:sp>
      <p:sp>
        <p:nvSpPr>
          <p:cNvPr id="404482" name="Rectangle 2">
            <a:extLst>
              <a:ext uri="{FF2B5EF4-FFF2-40B4-BE49-F238E27FC236}">
                <a16:creationId xmlns:a16="http://schemas.microsoft.com/office/drawing/2014/main" id="{DE0484D2-CF9D-6972-D5FD-4C8AF08D4622}"/>
              </a:ext>
            </a:extLst>
          </p:cNvPr>
          <p:cNvSpPr>
            <a:spLocks noChangeArrowheads="1" noTextEdit="1"/>
          </p:cNvSpPr>
          <p:nvPr>
            <p:ph type="sldImg"/>
          </p:nvPr>
        </p:nvSpPr>
        <p:spPr>
          <a:ln/>
        </p:spPr>
      </p:sp>
      <p:sp>
        <p:nvSpPr>
          <p:cNvPr id="404483" name="Rectangle 3">
            <a:extLst>
              <a:ext uri="{FF2B5EF4-FFF2-40B4-BE49-F238E27FC236}">
                <a16:creationId xmlns:a16="http://schemas.microsoft.com/office/drawing/2014/main" id="{E2F3076F-8F85-693B-EEA1-071505EE862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EB36A8-89F1-4DBD-7C02-9CDA36F71FA4}"/>
              </a:ext>
            </a:extLst>
          </p:cNvPr>
          <p:cNvSpPr>
            <a:spLocks noGrp="1" noChangeArrowheads="1"/>
          </p:cNvSpPr>
          <p:nvPr>
            <p:ph type="sldNum" sz="quarter" idx="5"/>
          </p:nvPr>
        </p:nvSpPr>
        <p:spPr>
          <a:ln/>
        </p:spPr>
        <p:txBody>
          <a:bodyPr/>
          <a:lstStyle/>
          <a:p>
            <a:fld id="{60A09AD4-D5C2-435D-A0DB-67B13192D6B2}" type="slidenum">
              <a:rPr lang="en-US" altLang="en-US"/>
              <a:pPr/>
              <a:t>19</a:t>
            </a:fld>
            <a:endParaRPr lang="en-US" altLang="en-US"/>
          </a:p>
        </p:txBody>
      </p:sp>
      <p:sp>
        <p:nvSpPr>
          <p:cNvPr id="263170" name="Rectangle 2">
            <a:extLst>
              <a:ext uri="{FF2B5EF4-FFF2-40B4-BE49-F238E27FC236}">
                <a16:creationId xmlns:a16="http://schemas.microsoft.com/office/drawing/2014/main" id="{E9ADC6B4-5A4A-C921-AB5C-8421C69ACD01}"/>
              </a:ext>
            </a:extLst>
          </p:cNvPr>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3171" name="Rectangle 3">
            <a:extLst>
              <a:ext uri="{FF2B5EF4-FFF2-40B4-BE49-F238E27FC236}">
                <a16:creationId xmlns:a16="http://schemas.microsoft.com/office/drawing/2014/main" id="{5A083AD0-599A-84FE-4FFC-49FE8445DF13}"/>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FD3C0E-53F6-3BC2-95F6-6FC41F284C59}"/>
              </a:ext>
            </a:extLst>
          </p:cNvPr>
          <p:cNvSpPr>
            <a:spLocks noGrp="1" noChangeArrowheads="1"/>
          </p:cNvSpPr>
          <p:nvPr>
            <p:ph type="sldNum" sz="quarter" idx="5"/>
          </p:nvPr>
        </p:nvSpPr>
        <p:spPr>
          <a:ln/>
        </p:spPr>
        <p:txBody>
          <a:bodyPr/>
          <a:lstStyle/>
          <a:p>
            <a:fld id="{02C42868-7726-4DA0-B269-FEB9F9F70442}" type="slidenum">
              <a:rPr lang="en-US" altLang="en-US"/>
              <a:pPr/>
              <a:t>2</a:t>
            </a:fld>
            <a:endParaRPr lang="en-US" altLang="en-US"/>
          </a:p>
        </p:txBody>
      </p:sp>
      <p:sp>
        <p:nvSpPr>
          <p:cNvPr id="295938" name="Rectangle 2">
            <a:extLst>
              <a:ext uri="{FF2B5EF4-FFF2-40B4-BE49-F238E27FC236}">
                <a16:creationId xmlns:a16="http://schemas.microsoft.com/office/drawing/2014/main" id="{60DC9F30-5D78-52C8-31C1-82ED6ED7453C}"/>
              </a:ext>
            </a:extLst>
          </p:cNvPr>
          <p:cNvSpPr>
            <a:spLocks noChangeArrowheads="1" noTextEdit="1"/>
          </p:cNvSpPr>
          <p:nvPr>
            <p:ph type="sldImg"/>
          </p:nvPr>
        </p:nvSpPr>
        <p:spPr>
          <a:ln/>
        </p:spPr>
      </p:sp>
      <p:sp>
        <p:nvSpPr>
          <p:cNvPr id="295939" name="Rectangle 3">
            <a:extLst>
              <a:ext uri="{FF2B5EF4-FFF2-40B4-BE49-F238E27FC236}">
                <a16:creationId xmlns:a16="http://schemas.microsoft.com/office/drawing/2014/main" id="{1E8C53C9-02DC-5B2A-DC62-46E9DFF3AF5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4DA6F5-549C-804A-1FC2-FCFD161657B3}"/>
              </a:ext>
            </a:extLst>
          </p:cNvPr>
          <p:cNvSpPr>
            <a:spLocks noGrp="1" noChangeArrowheads="1"/>
          </p:cNvSpPr>
          <p:nvPr>
            <p:ph type="sldNum" sz="quarter" idx="5"/>
          </p:nvPr>
        </p:nvSpPr>
        <p:spPr>
          <a:ln/>
        </p:spPr>
        <p:txBody>
          <a:bodyPr/>
          <a:lstStyle/>
          <a:p>
            <a:fld id="{49C22FE4-E034-4ACE-AAC6-FAF22953AFCC}" type="slidenum">
              <a:rPr lang="en-US" altLang="en-US"/>
              <a:pPr/>
              <a:t>20</a:t>
            </a:fld>
            <a:endParaRPr lang="en-US" altLang="en-US"/>
          </a:p>
        </p:txBody>
      </p:sp>
      <p:sp>
        <p:nvSpPr>
          <p:cNvPr id="187394" name="Rectangle 2">
            <a:extLst>
              <a:ext uri="{FF2B5EF4-FFF2-40B4-BE49-F238E27FC236}">
                <a16:creationId xmlns:a16="http://schemas.microsoft.com/office/drawing/2014/main" id="{7A3D1ACB-843E-68AC-D3A2-E52A6CCE52B5}"/>
              </a:ext>
            </a:extLst>
          </p:cNvPr>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7395" name="Rectangle 3">
            <a:extLst>
              <a:ext uri="{FF2B5EF4-FFF2-40B4-BE49-F238E27FC236}">
                <a16:creationId xmlns:a16="http://schemas.microsoft.com/office/drawing/2014/main" id="{756A1737-C775-205A-C00B-A709460839B8}"/>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C96A26-9DB1-DEF1-E4F6-B58C04EF78FE}"/>
              </a:ext>
            </a:extLst>
          </p:cNvPr>
          <p:cNvSpPr>
            <a:spLocks noGrp="1" noChangeArrowheads="1"/>
          </p:cNvSpPr>
          <p:nvPr>
            <p:ph type="sldNum" sz="quarter" idx="5"/>
          </p:nvPr>
        </p:nvSpPr>
        <p:spPr>
          <a:ln/>
        </p:spPr>
        <p:txBody>
          <a:bodyPr/>
          <a:lstStyle/>
          <a:p>
            <a:fld id="{365C292A-6513-476D-A6B9-E99D29EC6C53}" type="slidenum">
              <a:rPr lang="en-US" altLang="en-US"/>
              <a:pPr/>
              <a:t>21</a:t>
            </a:fld>
            <a:endParaRPr lang="en-US" altLang="en-US"/>
          </a:p>
        </p:txBody>
      </p:sp>
      <p:sp>
        <p:nvSpPr>
          <p:cNvPr id="190466" name="Rectangle 2">
            <a:extLst>
              <a:ext uri="{FF2B5EF4-FFF2-40B4-BE49-F238E27FC236}">
                <a16:creationId xmlns:a16="http://schemas.microsoft.com/office/drawing/2014/main" id="{0FB0D884-95AD-433F-3413-13FD12A78AE6}"/>
              </a:ext>
            </a:extLst>
          </p:cNvPr>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0467" name="Rectangle 3">
            <a:extLst>
              <a:ext uri="{FF2B5EF4-FFF2-40B4-BE49-F238E27FC236}">
                <a16:creationId xmlns:a16="http://schemas.microsoft.com/office/drawing/2014/main" id="{47BA82AF-01C2-2DA1-D8A8-2AB20210ABAE}"/>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6A964AA-DC5F-49E8-3B86-F6CDCB17FBB9}"/>
              </a:ext>
            </a:extLst>
          </p:cNvPr>
          <p:cNvSpPr>
            <a:spLocks noGrp="1" noChangeArrowheads="1"/>
          </p:cNvSpPr>
          <p:nvPr>
            <p:ph type="sldNum" sz="quarter" idx="5"/>
          </p:nvPr>
        </p:nvSpPr>
        <p:spPr>
          <a:ln/>
        </p:spPr>
        <p:txBody>
          <a:bodyPr/>
          <a:lstStyle/>
          <a:p>
            <a:fld id="{2E7CB5E8-68C8-479E-B300-40A64EE13CE7}" type="slidenum">
              <a:rPr lang="en-US" altLang="en-US"/>
              <a:pPr/>
              <a:t>22</a:t>
            </a:fld>
            <a:endParaRPr lang="en-US" altLang="en-US"/>
          </a:p>
        </p:txBody>
      </p:sp>
      <p:sp>
        <p:nvSpPr>
          <p:cNvPr id="192514" name="Rectangle 2">
            <a:extLst>
              <a:ext uri="{FF2B5EF4-FFF2-40B4-BE49-F238E27FC236}">
                <a16:creationId xmlns:a16="http://schemas.microsoft.com/office/drawing/2014/main" id="{86FEE45B-EE44-CA0E-DDAC-AE6D87DD90A8}"/>
              </a:ext>
            </a:extLst>
          </p:cNvPr>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2515" name="Rectangle 3">
            <a:extLst>
              <a:ext uri="{FF2B5EF4-FFF2-40B4-BE49-F238E27FC236}">
                <a16:creationId xmlns:a16="http://schemas.microsoft.com/office/drawing/2014/main" id="{6324AC2D-5AF6-CD27-1549-9E45B2CE0417}"/>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4084878-563B-8000-B303-E707CBF118EB}"/>
              </a:ext>
            </a:extLst>
          </p:cNvPr>
          <p:cNvSpPr>
            <a:spLocks noGrp="1" noChangeArrowheads="1"/>
          </p:cNvSpPr>
          <p:nvPr>
            <p:ph type="sldNum" sz="quarter" idx="5"/>
          </p:nvPr>
        </p:nvSpPr>
        <p:spPr>
          <a:ln/>
        </p:spPr>
        <p:txBody>
          <a:bodyPr/>
          <a:lstStyle/>
          <a:p>
            <a:fld id="{CE749B2B-F117-4DDC-BA38-C0BCE9DB0136}" type="slidenum">
              <a:rPr lang="en-US" altLang="en-US"/>
              <a:pPr/>
              <a:t>23</a:t>
            </a:fld>
            <a:endParaRPr lang="en-US" altLang="en-US"/>
          </a:p>
        </p:txBody>
      </p:sp>
      <p:sp>
        <p:nvSpPr>
          <p:cNvPr id="405506" name="Rectangle 2">
            <a:extLst>
              <a:ext uri="{FF2B5EF4-FFF2-40B4-BE49-F238E27FC236}">
                <a16:creationId xmlns:a16="http://schemas.microsoft.com/office/drawing/2014/main" id="{D7F5FC34-3ADC-FD73-0BDA-C8935BD2F77C}"/>
              </a:ext>
            </a:extLst>
          </p:cNvPr>
          <p:cNvSpPr>
            <a:spLocks noChangeArrowheads="1" noTextEdit="1"/>
          </p:cNvSpPr>
          <p:nvPr>
            <p:ph type="sldImg"/>
          </p:nvPr>
        </p:nvSpPr>
        <p:spPr>
          <a:ln/>
        </p:spPr>
      </p:sp>
      <p:sp>
        <p:nvSpPr>
          <p:cNvPr id="405507" name="Rectangle 3">
            <a:extLst>
              <a:ext uri="{FF2B5EF4-FFF2-40B4-BE49-F238E27FC236}">
                <a16:creationId xmlns:a16="http://schemas.microsoft.com/office/drawing/2014/main" id="{390AD660-DC42-E0B5-9B50-2F94D61172B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7BD61A-C768-1525-A286-9A3790F3576F}"/>
              </a:ext>
            </a:extLst>
          </p:cNvPr>
          <p:cNvSpPr>
            <a:spLocks noGrp="1" noChangeArrowheads="1"/>
          </p:cNvSpPr>
          <p:nvPr>
            <p:ph type="sldNum" sz="quarter" idx="5"/>
          </p:nvPr>
        </p:nvSpPr>
        <p:spPr>
          <a:ln/>
        </p:spPr>
        <p:txBody>
          <a:bodyPr/>
          <a:lstStyle/>
          <a:p>
            <a:fld id="{9B5463EF-E92E-4F3C-A925-905A3C3180C9}" type="slidenum">
              <a:rPr lang="en-US" altLang="en-US"/>
              <a:pPr/>
              <a:t>24</a:t>
            </a:fld>
            <a:endParaRPr lang="en-US" altLang="en-US"/>
          </a:p>
        </p:txBody>
      </p:sp>
      <p:sp>
        <p:nvSpPr>
          <p:cNvPr id="406530" name="Rectangle 2">
            <a:extLst>
              <a:ext uri="{FF2B5EF4-FFF2-40B4-BE49-F238E27FC236}">
                <a16:creationId xmlns:a16="http://schemas.microsoft.com/office/drawing/2014/main" id="{28D4FA83-6B13-D889-3840-5DE61AF386E6}"/>
              </a:ext>
            </a:extLst>
          </p:cNvPr>
          <p:cNvSpPr>
            <a:spLocks noChangeArrowheads="1" noTextEdit="1"/>
          </p:cNvSpPr>
          <p:nvPr>
            <p:ph type="sldImg"/>
          </p:nvPr>
        </p:nvSpPr>
        <p:spPr>
          <a:ln/>
        </p:spPr>
      </p:sp>
      <p:sp>
        <p:nvSpPr>
          <p:cNvPr id="406531" name="Rectangle 3">
            <a:extLst>
              <a:ext uri="{FF2B5EF4-FFF2-40B4-BE49-F238E27FC236}">
                <a16:creationId xmlns:a16="http://schemas.microsoft.com/office/drawing/2014/main" id="{05FE123F-8AE6-58EC-4B74-0B72A0EB40E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4445FEE-06AF-BA56-2D54-B156A94A3A2C}"/>
              </a:ext>
            </a:extLst>
          </p:cNvPr>
          <p:cNvSpPr>
            <a:spLocks noGrp="1" noChangeArrowheads="1"/>
          </p:cNvSpPr>
          <p:nvPr>
            <p:ph type="sldNum" sz="quarter" idx="5"/>
          </p:nvPr>
        </p:nvSpPr>
        <p:spPr>
          <a:ln/>
        </p:spPr>
        <p:txBody>
          <a:bodyPr/>
          <a:lstStyle/>
          <a:p>
            <a:fld id="{6EE2931A-D8B3-454D-B8BF-7A9AB0DB29F8}" type="slidenum">
              <a:rPr lang="en-US" altLang="en-US"/>
              <a:pPr/>
              <a:t>25</a:t>
            </a:fld>
            <a:endParaRPr lang="en-US" altLang="en-US"/>
          </a:p>
        </p:txBody>
      </p:sp>
      <p:sp>
        <p:nvSpPr>
          <p:cNvPr id="407554" name="Rectangle 2">
            <a:extLst>
              <a:ext uri="{FF2B5EF4-FFF2-40B4-BE49-F238E27FC236}">
                <a16:creationId xmlns:a16="http://schemas.microsoft.com/office/drawing/2014/main" id="{E181727F-41E0-98DC-3799-C185F3B6FD00}"/>
              </a:ext>
            </a:extLst>
          </p:cNvPr>
          <p:cNvSpPr>
            <a:spLocks noChangeArrowheads="1" noTextEdit="1"/>
          </p:cNvSpPr>
          <p:nvPr>
            <p:ph type="sldImg"/>
          </p:nvPr>
        </p:nvSpPr>
        <p:spPr>
          <a:ln/>
        </p:spPr>
      </p:sp>
      <p:sp>
        <p:nvSpPr>
          <p:cNvPr id="407555" name="Rectangle 3">
            <a:extLst>
              <a:ext uri="{FF2B5EF4-FFF2-40B4-BE49-F238E27FC236}">
                <a16:creationId xmlns:a16="http://schemas.microsoft.com/office/drawing/2014/main" id="{D73C72D1-5448-E31A-E15A-E0FDA667AE8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447B3A3-396A-A8E7-961E-E43364AA2081}"/>
              </a:ext>
            </a:extLst>
          </p:cNvPr>
          <p:cNvSpPr>
            <a:spLocks noGrp="1" noChangeArrowheads="1"/>
          </p:cNvSpPr>
          <p:nvPr>
            <p:ph type="sldNum" sz="quarter" idx="5"/>
          </p:nvPr>
        </p:nvSpPr>
        <p:spPr>
          <a:ln/>
        </p:spPr>
        <p:txBody>
          <a:bodyPr/>
          <a:lstStyle/>
          <a:p>
            <a:fld id="{7A281C17-CFBB-42A9-9DFC-F2A9B08A772B}" type="slidenum">
              <a:rPr lang="en-US" altLang="en-US"/>
              <a:pPr/>
              <a:t>26</a:t>
            </a:fld>
            <a:endParaRPr lang="en-US" altLang="en-US"/>
          </a:p>
        </p:txBody>
      </p:sp>
      <p:sp>
        <p:nvSpPr>
          <p:cNvPr id="408578" name="Rectangle 2">
            <a:extLst>
              <a:ext uri="{FF2B5EF4-FFF2-40B4-BE49-F238E27FC236}">
                <a16:creationId xmlns:a16="http://schemas.microsoft.com/office/drawing/2014/main" id="{9E691732-FB64-848C-FF86-4CF4E4E51FA9}"/>
              </a:ext>
            </a:extLst>
          </p:cNvPr>
          <p:cNvSpPr>
            <a:spLocks noChangeArrowheads="1" noTextEdit="1"/>
          </p:cNvSpPr>
          <p:nvPr>
            <p:ph type="sldImg"/>
          </p:nvPr>
        </p:nvSpPr>
        <p:spPr>
          <a:ln/>
        </p:spPr>
      </p:sp>
      <p:sp>
        <p:nvSpPr>
          <p:cNvPr id="408579" name="Rectangle 3">
            <a:extLst>
              <a:ext uri="{FF2B5EF4-FFF2-40B4-BE49-F238E27FC236}">
                <a16:creationId xmlns:a16="http://schemas.microsoft.com/office/drawing/2014/main" id="{DB7832FE-19CA-12B5-171D-0B7AD4C9999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4791854-47B3-832D-4852-E3C7703AA15E}"/>
              </a:ext>
            </a:extLst>
          </p:cNvPr>
          <p:cNvSpPr>
            <a:spLocks noGrp="1" noChangeArrowheads="1"/>
          </p:cNvSpPr>
          <p:nvPr>
            <p:ph type="sldNum" sz="quarter" idx="5"/>
          </p:nvPr>
        </p:nvSpPr>
        <p:spPr>
          <a:ln/>
        </p:spPr>
        <p:txBody>
          <a:bodyPr/>
          <a:lstStyle/>
          <a:p>
            <a:fld id="{8B7EC4A7-275C-45BC-9286-2F3A195FCBC3}" type="slidenum">
              <a:rPr lang="en-US" altLang="en-US"/>
              <a:pPr/>
              <a:t>27</a:t>
            </a:fld>
            <a:endParaRPr lang="en-US" altLang="en-US"/>
          </a:p>
        </p:txBody>
      </p:sp>
      <p:sp>
        <p:nvSpPr>
          <p:cNvPr id="337922" name="Rectangle 2">
            <a:extLst>
              <a:ext uri="{FF2B5EF4-FFF2-40B4-BE49-F238E27FC236}">
                <a16:creationId xmlns:a16="http://schemas.microsoft.com/office/drawing/2014/main" id="{1DF6D15C-990C-45EE-2846-B19B7D057D81}"/>
              </a:ext>
            </a:extLst>
          </p:cNvPr>
          <p:cNvSpPr>
            <a:spLocks noChangeArrowheads="1" noTextEdit="1"/>
          </p:cNvSpPr>
          <p:nvPr>
            <p:ph type="sldImg"/>
          </p:nvPr>
        </p:nvSpPr>
        <p:spPr>
          <a:ln/>
        </p:spPr>
      </p:sp>
      <p:sp>
        <p:nvSpPr>
          <p:cNvPr id="337923" name="Rectangle 3">
            <a:extLst>
              <a:ext uri="{FF2B5EF4-FFF2-40B4-BE49-F238E27FC236}">
                <a16:creationId xmlns:a16="http://schemas.microsoft.com/office/drawing/2014/main" id="{36DB656A-8014-0FBB-526C-9AE6B3FB1F87}"/>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C68E23D-4415-6268-D0F8-6C99B7AB28F2}"/>
              </a:ext>
            </a:extLst>
          </p:cNvPr>
          <p:cNvSpPr>
            <a:spLocks noGrp="1" noChangeArrowheads="1"/>
          </p:cNvSpPr>
          <p:nvPr>
            <p:ph type="sldNum" sz="quarter" idx="5"/>
          </p:nvPr>
        </p:nvSpPr>
        <p:spPr>
          <a:ln/>
        </p:spPr>
        <p:txBody>
          <a:bodyPr/>
          <a:lstStyle/>
          <a:p>
            <a:fld id="{EA1A16F6-D56B-4309-B5B2-D72FEBEC29A3}" type="slidenum">
              <a:rPr lang="en-US" altLang="en-US"/>
              <a:pPr/>
              <a:t>28</a:t>
            </a:fld>
            <a:endParaRPr lang="en-US" altLang="en-US"/>
          </a:p>
        </p:txBody>
      </p:sp>
      <p:sp>
        <p:nvSpPr>
          <p:cNvPr id="245762" name="Rectangle 2">
            <a:extLst>
              <a:ext uri="{FF2B5EF4-FFF2-40B4-BE49-F238E27FC236}">
                <a16:creationId xmlns:a16="http://schemas.microsoft.com/office/drawing/2014/main" id="{AE259DD8-0C01-01B4-1194-A25CBC9D2042}"/>
              </a:ext>
            </a:extLst>
          </p:cNvPr>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63" name="Rectangle 3">
            <a:extLst>
              <a:ext uri="{FF2B5EF4-FFF2-40B4-BE49-F238E27FC236}">
                <a16:creationId xmlns:a16="http://schemas.microsoft.com/office/drawing/2014/main" id="{BB4A42CC-78DB-15A1-0990-2AB51EE99F1F}"/>
              </a:ext>
            </a:extLst>
          </p:cNvPr>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3405117-B489-93F6-7477-57261D2EBFD0}"/>
              </a:ext>
            </a:extLst>
          </p:cNvPr>
          <p:cNvSpPr>
            <a:spLocks noGrp="1" noChangeArrowheads="1"/>
          </p:cNvSpPr>
          <p:nvPr>
            <p:ph type="sldNum" sz="quarter" idx="5"/>
          </p:nvPr>
        </p:nvSpPr>
        <p:spPr>
          <a:ln/>
        </p:spPr>
        <p:txBody>
          <a:bodyPr/>
          <a:lstStyle/>
          <a:p>
            <a:fld id="{B98A11B2-96EF-4004-B1D7-26911BE11530}" type="slidenum">
              <a:rPr lang="en-US" altLang="en-US"/>
              <a:pPr/>
              <a:t>29</a:t>
            </a:fld>
            <a:endParaRPr lang="en-US" altLang="en-US"/>
          </a:p>
        </p:txBody>
      </p:sp>
      <p:sp>
        <p:nvSpPr>
          <p:cNvPr id="335874" name="Rectangle 2">
            <a:extLst>
              <a:ext uri="{FF2B5EF4-FFF2-40B4-BE49-F238E27FC236}">
                <a16:creationId xmlns:a16="http://schemas.microsoft.com/office/drawing/2014/main" id="{12F1925E-F696-6DF6-E1C8-0655FF6A6B44}"/>
              </a:ext>
            </a:extLst>
          </p:cNvPr>
          <p:cNvSpPr>
            <a:spLocks noChangeArrowheads="1" noTextEdit="1"/>
          </p:cNvSpPr>
          <p:nvPr>
            <p:ph type="sldImg"/>
          </p:nvPr>
        </p:nvSpPr>
        <p:spPr>
          <a:ln/>
        </p:spPr>
      </p:sp>
      <p:sp>
        <p:nvSpPr>
          <p:cNvPr id="335875" name="Rectangle 3">
            <a:extLst>
              <a:ext uri="{FF2B5EF4-FFF2-40B4-BE49-F238E27FC236}">
                <a16:creationId xmlns:a16="http://schemas.microsoft.com/office/drawing/2014/main" id="{A1175596-2711-B074-F333-59DFD49A604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08E9A6-3ACB-4168-8609-ABE4B7E0FF1D}"/>
              </a:ext>
            </a:extLst>
          </p:cNvPr>
          <p:cNvSpPr>
            <a:spLocks noGrp="1" noChangeArrowheads="1"/>
          </p:cNvSpPr>
          <p:nvPr>
            <p:ph type="sldNum" sz="quarter" idx="5"/>
          </p:nvPr>
        </p:nvSpPr>
        <p:spPr>
          <a:ln/>
        </p:spPr>
        <p:txBody>
          <a:bodyPr/>
          <a:lstStyle/>
          <a:p>
            <a:fld id="{FECF1169-833D-4862-9D8C-18C5A269D92C}" type="slidenum">
              <a:rPr lang="en-US" altLang="en-US"/>
              <a:pPr/>
              <a:t>3</a:t>
            </a:fld>
            <a:endParaRPr lang="en-US" altLang="en-US"/>
          </a:p>
        </p:txBody>
      </p:sp>
      <p:sp>
        <p:nvSpPr>
          <p:cNvPr id="398338" name="Rectangle 2">
            <a:extLst>
              <a:ext uri="{FF2B5EF4-FFF2-40B4-BE49-F238E27FC236}">
                <a16:creationId xmlns:a16="http://schemas.microsoft.com/office/drawing/2014/main" id="{62E8EB23-3632-8F58-9DD6-C65B3CB3A3D8}"/>
              </a:ext>
            </a:extLst>
          </p:cNvPr>
          <p:cNvSpPr>
            <a:spLocks noChangeArrowheads="1" noTextEdit="1"/>
          </p:cNvSpPr>
          <p:nvPr>
            <p:ph type="sldImg"/>
          </p:nvPr>
        </p:nvSpPr>
        <p:spPr>
          <a:ln/>
        </p:spPr>
      </p:sp>
      <p:sp>
        <p:nvSpPr>
          <p:cNvPr id="398339" name="Rectangle 3">
            <a:extLst>
              <a:ext uri="{FF2B5EF4-FFF2-40B4-BE49-F238E27FC236}">
                <a16:creationId xmlns:a16="http://schemas.microsoft.com/office/drawing/2014/main" id="{F51D2AB0-E285-CD6B-5617-991833AB80A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E16D76-8696-AE51-1071-CE2A34EA9A62}"/>
              </a:ext>
            </a:extLst>
          </p:cNvPr>
          <p:cNvSpPr>
            <a:spLocks noGrp="1" noChangeArrowheads="1"/>
          </p:cNvSpPr>
          <p:nvPr>
            <p:ph type="sldNum" sz="quarter" idx="5"/>
          </p:nvPr>
        </p:nvSpPr>
        <p:spPr>
          <a:ln/>
        </p:spPr>
        <p:txBody>
          <a:bodyPr/>
          <a:lstStyle/>
          <a:p>
            <a:fld id="{7E8DDF69-8060-43A5-A755-9535ED4CAD46}" type="slidenum">
              <a:rPr lang="en-US" altLang="en-US"/>
              <a:pPr/>
              <a:t>30</a:t>
            </a:fld>
            <a:endParaRPr lang="en-US" altLang="en-US"/>
          </a:p>
        </p:txBody>
      </p:sp>
      <p:sp>
        <p:nvSpPr>
          <p:cNvPr id="339970" name="Rectangle 2">
            <a:extLst>
              <a:ext uri="{FF2B5EF4-FFF2-40B4-BE49-F238E27FC236}">
                <a16:creationId xmlns:a16="http://schemas.microsoft.com/office/drawing/2014/main" id="{F3A08FD9-2225-FAC5-81A6-E8B0C98B3300}"/>
              </a:ext>
            </a:extLst>
          </p:cNvPr>
          <p:cNvSpPr>
            <a:spLocks noChangeArrowheads="1" noTextEdit="1"/>
          </p:cNvSpPr>
          <p:nvPr>
            <p:ph type="sldImg"/>
          </p:nvPr>
        </p:nvSpPr>
        <p:spPr>
          <a:ln/>
        </p:spPr>
      </p:sp>
      <p:sp>
        <p:nvSpPr>
          <p:cNvPr id="339971" name="Rectangle 3">
            <a:extLst>
              <a:ext uri="{FF2B5EF4-FFF2-40B4-BE49-F238E27FC236}">
                <a16:creationId xmlns:a16="http://schemas.microsoft.com/office/drawing/2014/main" id="{36AC82B4-98E0-EB85-06DC-99916D0A51A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1E4D758-4A15-A3C4-BC63-6756371ECE21}"/>
              </a:ext>
            </a:extLst>
          </p:cNvPr>
          <p:cNvSpPr>
            <a:spLocks noGrp="1" noChangeArrowheads="1"/>
          </p:cNvSpPr>
          <p:nvPr>
            <p:ph type="sldNum" sz="quarter" idx="5"/>
          </p:nvPr>
        </p:nvSpPr>
        <p:spPr>
          <a:ln/>
        </p:spPr>
        <p:txBody>
          <a:bodyPr/>
          <a:lstStyle/>
          <a:p>
            <a:fld id="{FB0C6968-57A7-4CF1-BB7B-8E5EA205C34A}" type="slidenum">
              <a:rPr lang="en-US" altLang="en-US"/>
              <a:pPr/>
              <a:t>31</a:t>
            </a:fld>
            <a:endParaRPr lang="en-US" altLang="en-US"/>
          </a:p>
        </p:txBody>
      </p:sp>
      <p:sp>
        <p:nvSpPr>
          <p:cNvPr id="315394" name="Rectangle 2">
            <a:extLst>
              <a:ext uri="{FF2B5EF4-FFF2-40B4-BE49-F238E27FC236}">
                <a16:creationId xmlns:a16="http://schemas.microsoft.com/office/drawing/2014/main" id="{DB525647-B5A0-DE32-F253-211AF375AD63}"/>
              </a:ext>
            </a:extLst>
          </p:cNvPr>
          <p:cNvSpPr>
            <a:spLocks noChangeArrowheads="1" noTextEdit="1"/>
          </p:cNvSpPr>
          <p:nvPr>
            <p:ph type="sldImg"/>
          </p:nvPr>
        </p:nvSpPr>
        <p:spPr>
          <a:ln/>
        </p:spPr>
      </p:sp>
      <p:sp>
        <p:nvSpPr>
          <p:cNvPr id="315395" name="Rectangle 3">
            <a:extLst>
              <a:ext uri="{FF2B5EF4-FFF2-40B4-BE49-F238E27FC236}">
                <a16:creationId xmlns:a16="http://schemas.microsoft.com/office/drawing/2014/main" id="{939C538A-F6D3-437E-5A30-3FBA619E3FF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9F53918-175D-27B6-B2DE-9730BC8A3C76}"/>
              </a:ext>
            </a:extLst>
          </p:cNvPr>
          <p:cNvSpPr>
            <a:spLocks noGrp="1" noChangeArrowheads="1"/>
          </p:cNvSpPr>
          <p:nvPr>
            <p:ph type="sldNum" sz="quarter" idx="5"/>
          </p:nvPr>
        </p:nvSpPr>
        <p:spPr>
          <a:ln/>
        </p:spPr>
        <p:txBody>
          <a:bodyPr/>
          <a:lstStyle/>
          <a:p>
            <a:fld id="{CE7164D9-2F31-4252-B404-7492005FE2FE}" type="slidenum">
              <a:rPr lang="en-US" altLang="en-US"/>
              <a:pPr/>
              <a:t>32</a:t>
            </a:fld>
            <a:endParaRPr lang="en-US" altLang="en-US"/>
          </a:p>
        </p:txBody>
      </p:sp>
      <p:sp>
        <p:nvSpPr>
          <p:cNvPr id="327682" name="Rectangle 2">
            <a:extLst>
              <a:ext uri="{FF2B5EF4-FFF2-40B4-BE49-F238E27FC236}">
                <a16:creationId xmlns:a16="http://schemas.microsoft.com/office/drawing/2014/main" id="{C8192DEE-E0DB-99CF-AF85-DAC5FA80CCCC}"/>
              </a:ext>
            </a:extLst>
          </p:cNvPr>
          <p:cNvSpPr>
            <a:spLocks noChangeArrowheads="1" noTextEdit="1"/>
          </p:cNvSpPr>
          <p:nvPr>
            <p:ph type="sldImg"/>
          </p:nvPr>
        </p:nvSpPr>
        <p:spPr>
          <a:ln/>
        </p:spPr>
      </p:sp>
      <p:sp>
        <p:nvSpPr>
          <p:cNvPr id="327683" name="Rectangle 3">
            <a:extLst>
              <a:ext uri="{FF2B5EF4-FFF2-40B4-BE49-F238E27FC236}">
                <a16:creationId xmlns:a16="http://schemas.microsoft.com/office/drawing/2014/main" id="{DE3A189E-CF3E-1F9B-D4BA-22FEFCA5302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843B65-47EC-0277-B2E0-98F7367AB74B}"/>
              </a:ext>
            </a:extLst>
          </p:cNvPr>
          <p:cNvSpPr>
            <a:spLocks noGrp="1" noChangeArrowheads="1"/>
          </p:cNvSpPr>
          <p:nvPr>
            <p:ph type="sldNum" sz="quarter" idx="5"/>
          </p:nvPr>
        </p:nvSpPr>
        <p:spPr>
          <a:ln/>
        </p:spPr>
        <p:txBody>
          <a:bodyPr/>
          <a:lstStyle/>
          <a:p>
            <a:fld id="{7666DCB2-36CE-414E-A658-A9A28294ECF2}" type="slidenum">
              <a:rPr lang="en-US" altLang="en-US"/>
              <a:pPr/>
              <a:t>33</a:t>
            </a:fld>
            <a:endParaRPr lang="en-US" altLang="en-US"/>
          </a:p>
        </p:txBody>
      </p:sp>
      <p:sp>
        <p:nvSpPr>
          <p:cNvPr id="409602" name="Rectangle 2">
            <a:extLst>
              <a:ext uri="{FF2B5EF4-FFF2-40B4-BE49-F238E27FC236}">
                <a16:creationId xmlns:a16="http://schemas.microsoft.com/office/drawing/2014/main" id="{86BB48FA-54AE-1D19-16B6-AECB467F865A}"/>
              </a:ext>
            </a:extLst>
          </p:cNvPr>
          <p:cNvSpPr>
            <a:spLocks noChangeArrowheads="1" noTextEdit="1"/>
          </p:cNvSpPr>
          <p:nvPr>
            <p:ph type="sldImg"/>
          </p:nvPr>
        </p:nvSpPr>
        <p:spPr>
          <a:ln/>
        </p:spPr>
      </p:sp>
      <p:sp>
        <p:nvSpPr>
          <p:cNvPr id="409603" name="Rectangle 3">
            <a:extLst>
              <a:ext uri="{FF2B5EF4-FFF2-40B4-BE49-F238E27FC236}">
                <a16:creationId xmlns:a16="http://schemas.microsoft.com/office/drawing/2014/main" id="{B917E78A-1E43-39E4-3628-20EAAC1AC6C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864AC50-2CF5-E023-167D-8419B98E61D0}"/>
              </a:ext>
            </a:extLst>
          </p:cNvPr>
          <p:cNvSpPr>
            <a:spLocks noGrp="1" noChangeArrowheads="1"/>
          </p:cNvSpPr>
          <p:nvPr>
            <p:ph type="sldNum" sz="quarter" idx="5"/>
          </p:nvPr>
        </p:nvSpPr>
        <p:spPr>
          <a:ln/>
        </p:spPr>
        <p:txBody>
          <a:bodyPr/>
          <a:lstStyle/>
          <a:p>
            <a:fld id="{61F59F36-E0E5-452D-B5DB-2CF10C73683B}" type="slidenum">
              <a:rPr lang="en-US" altLang="en-US"/>
              <a:pPr/>
              <a:t>34</a:t>
            </a:fld>
            <a:endParaRPr lang="en-US" altLang="en-US"/>
          </a:p>
        </p:txBody>
      </p:sp>
      <p:sp>
        <p:nvSpPr>
          <p:cNvPr id="411650" name="Slide Image Placeholder 1">
            <a:extLst>
              <a:ext uri="{FF2B5EF4-FFF2-40B4-BE49-F238E27FC236}">
                <a16:creationId xmlns:a16="http://schemas.microsoft.com/office/drawing/2014/main" id="{FA3D350E-83B1-2583-A2F4-038C33915295}"/>
              </a:ext>
            </a:extLst>
          </p:cNvPr>
          <p:cNvSpPr>
            <a:spLocks noGrp="1" noRot="1" noChangeAspect="1" noTextEdit="1"/>
          </p:cNvSpPr>
          <p:nvPr>
            <p:ph type="sldImg"/>
          </p:nvPr>
        </p:nvSpPr>
        <p:spPr>
          <a:ln/>
        </p:spPr>
      </p:sp>
      <p:sp>
        <p:nvSpPr>
          <p:cNvPr id="411651" name="Notes Placeholder 2">
            <a:extLst>
              <a:ext uri="{FF2B5EF4-FFF2-40B4-BE49-F238E27FC236}">
                <a16:creationId xmlns:a16="http://schemas.microsoft.com/office/drawing/2014/main" id="{B37CB1C8-F014-A70A-4052-EA8A98DD6AEA}"/>
              </a:ext>
            </a:extLst>
          </p:cNvPr>
          <p:cNvSpPr>
            <a:spLocks noGrp="1"/>
          </p:cNvSpPr>
          <p:nvPr>
            <p:ph type="body" idx="1"/>
          </p:nvPr>
        </p:nvSpPr>
        <p:spPr>
          <a:xfrm>
            <a:off x="685800" y="4343400"/>
            <a:ext cx="5486400" cy="4114800"/>
          </a:xfrm>
        </p:spPr>
        <p:txBody>
          <a:bodyPr/>
          <a:lstStyle/>
          <a:p>
            <a:pPr>
              <a:spcBef>
                <a:spcPct val="0"/>
              </a:spcBef>
            </a:pPr>
            <a:endParaRPr lang="en-GB" altLang="en-US"/>
          </a:p>
        </p:txBody>
      </p:sp>
      <p:sp>
        <p:nvSpPr>
          <p:cNvPr id="411652" name="Slide Number Placeholder 3">
            <a:extLst>
              <a:ext uri="{FF2B5EF4-FFF2-40B4-BE49-F238E27FC236}">
                <a16:creationId xmlns:a16="http://schemas.microsoft.com/office/drawing/2014/main" id="{C715AAC6-5278-529D-3665-90BD5AD1D854}"/>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r" eaLnBrk="1" hangingPunct="1"/>
            <a:fld id="{2BD94208-1867-440A-AF51-15EE0AB1B781}" type="slidenum">
              <a:rPr lang="en-GB" altLang="en-US" sz="1200">
                <a:latin typeface="Calibri" panose="020F0502020204030204" pitchFamily="34" charset="0"/>
              </a:rPr>
              <a:pPr algn="r" eaLnBrk="1" hangingPunct="1"/>
              <a:t>34</a:t>
            </a:fld>
            <a:endParaRPr lang="en-GB"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2F1D485-107A-B865-F82E-BC7F2FA907D3}"/>
              </a:ext>
            </a:extLst>
          </p:cNvPr>
          <p:cNvSpPr>
            <a:spLocks noGrp="1" noChangeArrowheads="1"/>
          </p:cNvSpPr>
          <p:nvPr>
            <p:ph type="sldNum" sz="quarter" idx="5"/>
          </p:nvPr>
        </p:nvSpPr>
        <p:spPr>
          <a:ln/>
        </p:spPr>
        <p:txBody>
          <a:bodyPr/>
          <a:lstStyle/>
          <a:p>
            <a:fld id="{C2C9C83E-8F4E-46CE-AA33-6C7772EB06A5}" type="slidenum">
              <a:rPr lang="en-US" altLang="en-US"/>
              <a:pPr/>
              <a:t>4</a:t>
            </a:fld>
            <a:endParaRPr lang="en-US" altLang="en-US"/>
          </a:p>
        </p:txBody>
      </p:sp>
      <p:sp>
        <p:nvSpPr>
          <p:cNvPr id="399362" name="Rectangle 2">
            <a:extLst>
              <a:ext uri="{FF2B5EF4-FFF2-40B4-BE49-F238E27FC236}">
                <a16:creationId xmlns:a16="http://schemas.microsoft.com/office/drawing/2014/main" id="{88035545-4C7D-B918-5A54-D5F3E9EA6AC4}"/>
              </a:ext>
            </a:extLst>
          </p:cNvPr>
          <p:cNvSpPr>
            <a:spLocks noChangeArrowheads="1" noTextEdit="1"/>
          </p:cNvSpPr>
          <p:nvPr>
            <p:ph type="sldImg"/>
          </p:nvPr>
        </p:nvSpPr>
        <p:spPr>
          <a:ln/>
        </p:spPr>
      </p:sp>
      <p:sp>
        <p:nvSpPr>
          <p:cNvPr id="399363" name="Rectangle 3">
            <a:extLst>
              <a:ext uri="{FF2B5EF4-FFF2-40B4-BE49-F238E27FC236}">
                <a16:creationId xmlns:a16="http://schemas.microsoft.com/office/drawing/2014/main" id="{EBD741B1-8C9A-5665-1347-C8BF69314DD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57E297-6B39-8746-6886-DA60ECE10D07}"/>
              </a:ext>
            </a:extLst>
          </p:cNvPr>
          <p:cNvSpPr>
            <a:spLocks noGrp="1" noChangeArrowheads="1"/>
          </p:cNvSpPr>
          <p:nvPr>
            <p:ph type="sldNum" sz="quarter" idx="5"/>
          </p:nvPr>
        </p:nvSpPr>
        <p:spPr>
          <a:ln/>
        </p:spPr>
        <p:txBody>
          <a:bodyPr/>
          <a:lstStyle/>
          <a:p>
            <a:fld id="{B1159A5B-DBEF-4F45-B401-4E14F4B02CD8}" type="slidenum">
              <a:rPr lang="en-US" altLang="en-US"/>
              <a:pPr/>
              <a:t>5</a:t>
            </a:fld>
            <a:endParaRPr lang="en-US" altLang="en-US"/>
          </a:p>
        </p:txBody>
      </p:sp>
      <p:sp>
        <p:nvSpPr>
          <p:cNvPr id="95234" name="Rectangle 2">
            <a:extLst>
              <a:ext uri="{FF2B5EF4-FFF2-40B4-BE49-F238E27FC236}">
                <a16:creationId xmlns:a16="http://schemas.microsoft.com/office/drawing/2014/main" id="{F2086E1F-19B4-7AD2-FAE5-D77FB02EDE49}"/>
              </a:ext>
            </a:extLst>
          </p:cNvPr>
          <p:cNvSpPr>
            <a:spLocks noChangeArrowheads="1" noTextEdit="1"/>
          </p:cNvSpPr>
          <p:nvPr>
            <p:ph type="sldImg"/>
          </p:nvPr>
        </p:nvSpPr>
        <p:spPr>
          <a:ln/>
        </p:spPr>
      </p:sp>
      <p:sp>
        <p:nvSpPr>
          <p:cNvPr id="95235" name="Rectangle 3">
            <a:extLst>
              <a:ext uri="{FF2B5EF4-FFF2-40B4-BE49-F238E27FC236}">
                <a16:creationId xmlns:a16="http://schemas.microsoft.com/office/drawing/2014/main" id="{3595AC42-4251-A57B-8E94-A24F6F59E99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54C2FD-B29A-52BE-65F1-A8801C41060B}"/>
              </a:ext>
            </a:extLst>
          </p:cNvPr>
          <p:cNvSpPr>
            <a:spLocks noGrp="1" noChangeArrowheads="1"/>
          </p:cNvSpPr>
          <p:nvPr>
            <p:ph type="sldNum" sz="quarter" idx="5"/>
          </p:nvPr>
        </p:nvSpPr>
        <p:spPr>
          <a:ln/>
        </p:spPr>
        <p:txBody>
          <a:bodyPr/>
          <a:lstStyle/>
          <a:p>
            <a:fld id="{1A28AFBC-E7DB-4265-B1BF-A592BB41F06D}" type="slidenum">
              <a:rPr lang="en-US" altLang="en-US"/>
              <a:pPr/>
              <a:t>6</a:t>
            </a:fld>
            <a:endParaRPr lang="en-US" altLang="en-US"/>
          </a:p>
        </p:txBody>
      </p:sp>
      <p:sp>
        <p:nvSpPr>
          <p:cNvPr id="400386" name="Rectangle 2">
            <a:extLst>
              <a:ext uri="{FF2B5EF4-FFF2-40B4-BE49-F238E27FC236}">
                <a16:creationId xmlns:a16="http://schemas.microsoft.com/office/drawing/2014/main" id="{ABD72146-8E3E-1F59-BC5A-2F63FD48D21A}"/>
              </a:ext>
            </a:extLst>
          </p:cNvPr>
          <p:cNvSpPr>
            <a:spLocks noChangeArrowheads="1" noTextEdit="1"/>
          </p:cNvSpPr>
          <p:nvPr>
            <p:ph type="sldImg"/>
          </p:nvPr>
        </p:nvSpPr>
        <p:spPr>
          <a:ln/>
        </p:spPr>
      </p:sp>
      <p:sp>
        <p:nvSpPr>
          <p:cNvPr id="400387" name="Rectangle 3">
            <a:extLst>
              <a:ext uri="{FF2B5EF4-FFF2-40B4-BE49-F238E27FC236}">
                <a16:creationId xmlns:a16="http://schemas.microsoft.com/office/drawing/2014/main" id="{8CB2A58A-B189-5447-0A8B-9F027EC913D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370224-4838-109B-0B90-E12227EBB9F3}"/>
              </a:ext>
            </a:extLst>
          </p:cNvPr>
          <p:cNvSpPr>
            <a:spLocks noGrp="1" noChangeArrowheads="1"/>
          </p:cNvSpPr>
          <p:nvPr>
            <p:ph type="sldNum" sz="quarter" idx="5"/>
          </p:nvPr>
        </p:nvSpPr>
        <p:spPr>
          <a:ln/>
        </p:spPr>
        <p:txBody>
          <a:bodyPr/>
          <a:lstStyle/>
          <a:p>
            <a:fld id="{3E62578B-2B54-4330-AD77-77A7DED4258E}" type="slidenum">
              <a:rPr lang="en-US" altLang="en-US"/>
              <a:pPr/>
              <a:t>7</a:t>
            </a:fld>
            <a:endParaRPr lang="en-US" altLang="en-US"/>
          </a:p>
        </p:txBody>
      </p:sp>
      <p:sp>
        <p:nvSpPr>
          <p:cNvPr id="401410" name="Rectangle 2">
            <a:extLst>
              <a:ext uri="{FF2B5EF4-FFF2-40B4-BE49-F238E27FC236}">
                <a16:creationId xmlns:a16="http://schemas.microsoft.com/office/drawing/2014/main" id="{51C243DE-ED85-E1B7-A3D9-D03267099D1C}"/>
              </a:ext>
            </a:extLst>
          </p:cNvPr>
          <p:cNvSpPr>
            <a:spLocks noChangeArrowheads="1" noTextEdit="1"/>
          </p:cNvSpPr>
          <p:nvPr>
            <p:ph type="sldImg"/>
          </p:nvPr>
        </p:nvSpPr>
        <p:spPr>
          <a:ln/>
        </p:spPr>
      </p:sp>
      <p:sp>
        <p:nvSpPr>
          <p:cNvPr id="401411" name="Rectangle 3">
            <a:extLst>
              <a:ext uri="{FF2B5EF4-FFF2-40B4-BE49-F238E27FC236}">
                <a16:creationId xmlns:a16="http://schemas.microsoft.com/office/drawing/2014/main" id="{6D2122E3-F889-239E-B882-CEB2FE788E2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13FE42-049F-9AC6-1B30-C1E9725D555F}"/>
              </a:ext>
            </a:extLst>
          </p:cNvPr>
          <p:cNvSpPr>
            <a:spLocks noGrp="1" noChangeArrowheads="1"/>
          </p:cNvSpPr>
          <p:nvPr>
            <p:ph type="sldNum" sz="quarter" idx="5"/>
          </p:nvPr>
        </p:nvSpPr>
        <p:spPr>
          <a:ln/>
        </p:spPr>
        <p:txBody>
          <a:bodyPr/>
          <a:lstStyle/>
          <a:p>
            <a:fld id="{00695F6B-2234-439C-8D2E-82CE86AB3490}" type="slidenum">
              <a:rPr lang="en-US" altLang="en-US"/>
              <a:pPr/>
              <a:t>8</a:t>
            </a:fld>
            <a:endParaRPr lang="en-US" altLang="en-US"/>
          </a:p>
        </p:txBody>
      </p:sp>
      <p:sp>
        <p:nvSpPr>
          <p:cNvPr id="96258" name="Rectangle 1026">
            <a:extLst>
              <a:ext uri="{FF2B5EF4-FFF2-40B4-BE49-F238E27FC236}">
                <a16:creationId xmlns:a16="http://schemas.microsoft.com/office/drawing/2014/main" id="{C2A837C8-B797-B822-0E5E-E9B10061F5C7}"/>
              </a:ext>
            </a:extLst>
          </p:cNvPr>
          <p:cNvSpPr>
            <a:spLocks noChangeArrowheads="1" noTextEdit="1"/>
          </p:cNvSpPr>
          <p:nvPr>
            <p:ph type="sldImg"/>
          </p:nvPr>
        </p:nvSpPr>
        <p:spPr>
          <a:ln/>
        </p:spPr>
      </p:sp>
      <p:sp>
        <p:nvSpPr>
          <p:cNvPr id="96259" name="Rectangle 1027">
            <a:extLst>
              <a:ext uri="{FF2B5EF4-FFF2-40B4-BE49-F238E27FC236}">
                <a16:creationId xmlns:a16="http://schemas.microsoft.com/office/drawing/2014/main" id="{0EA843BD-E6C4-EADE-912F-65DB4E3E566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9A962E6-089D-7566-4AEC-437AD0429E26}"/>
              </a:ext>
            </a:extLst>
          </p:cNvPr>
          <p:cNvSpPr>
            <a:spLocks noGrp="1" noChangeArrowheads="1"/>
          </p:cNvSpPr>
          <p:nvPr>
            <p:ph type="sldNum" sz="quarter" idx="5"/>
          </p:nvPr>
        </p:nvSpPr>
        <p:spPr>
          <a:ln/>
        </p:spPr>
        <p:txBody>
          <a:bodyPr/>
          <a:lstStyle/>
          <a:p>
            <a:fld id="{83275A09-BA67-4FA0-915B-FB355E35F17E}" type="slidenum">
              <a:rPr lang="en-US" altLang="en-US"/>
              <a:pPr/>
              <a:t>9</a:t>
            </a:fld>
            <a:endParaRPr lang="en-US" altLang="en-US"/>
          </a:p>
        </p:txBody>
      </p:sp>
      <p:sp>
        <p:nvSpPr>
          <p:cNvPr id="97282" name="Rectangle 2">
            <a:extLst>
              <a:ext uri="{FF2B5EF4-FFF2-40B4-BE49-F238E27FC236}">
                <a16:creationId xmlns:a16="http://schemas.microsoft.com/office/drawing/2014/main" id="{883E56CE-CF15-B4AC-781A-01C1393133E9}"/>
              </a:ext>
            </a:extLst>
          </p:cNvPr>
          <p:cNvSpPr>
            <a:spLocks noChangeArrowheads="1" noTextEdit="1"/>
          </p:cNvSpPr>
          <p:nvPr>
            <p:ph type="sldImg"/>
          </p:nvPr>
        </p:nvSpPr>
        <p:spPr>
          <a:ln/>
        </p:spPr>
      </p:sp>
      <p:sp>
        <p:nvSpPr>
          <p:cNvPr id="97283" name="Rectangle 3">
            <a:extLst>
              <a:ext uri="{FF2B5EF4-FFF2-40B4-BE49-F238E27FC236}">
                <a16:creationId xmlns:a16="http://schemas.microsoft.com/office/drawing/2014/main" id="{76F2386C-3DD0-0735-53A5-ACE22211ABD2}"/>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80930" name="Group 2">
            <a:extLst>
              <a:ext uri="{FF2B5EF4-FFF2-40B4-BE49-F238E27FC236}">
                <a16:creationId xmlns:a16="http://schemas.microsoft.com/office/drawing/2014/main" id="{226F79F6-75C9-9D5A-1ED0-90243C8EB657}"/>
              </a:ext>
            </a:extLst>
          </p:cNvPr>
          <p:cNvGrpSpPr>
            <a:grpSpLocks/>
          </p:cNvGrpSpPr>
          <p:nvPr/>
        </p:nvGrpSpPr>
        <p:grpSpPr bwMode="auto">
          <a:xfrm>
            <a:off x="1658938" y="1600200"/>
            <a:ext cx="6837362" cy="3200400"/>
            <a:chOff x="1045" y="1008"/>
            <a:chExt cx="4307" cy="2016"/>
          </a:xfrm>
        </p:grpSpPr>
        <p:sp>
          <p:nvSpPr>
            <p:cNvPr id="380931" name="Oval 3">
              <a:extLst>
                <a:ext uri="{FF2B5EF4-FFF2-40B4-BE49-F238E27FC236}">
                  <a16:creationId xmlns:a16="http://schemas.microsoft.com/office/drawing/2014/main" id="{0872E777-9C44-E60C-1756-7827FBFD44DB}"/>
                </a:ext>
              </a:extLst>
            </p:cNvPr>
            <p:cNvSpPr>
              <a:spLocks noChangeArrowheads="1"/>
            </p:cNvSpPr>
            <p:nvPr/>
          </p:nvSpPr>
          <p:spPr bwMode="hidden">
            <a:xfrm flipH="1">
              <a:off x="4392"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sp>
          <p:nvSpPr>
            <p:cNvPr id="380932" name="Oval 4">
              <a:extLst>
                <a:ext uri="{FF2B5EF4-FFF2-40B4-BE49-F238E27FC236}">
                  <a16:creationId xmlns:a16="http://schemas.microsoft.com/office/drawing/2014/main" id="{BED87C9E-08EB-DF14-4227-68CBDC32A287}"/>
                </a:ext>
              </a:extLst>
            </p:cNvPr>
            <p:cNvSpPr>
              <a:spLocks noChangeArrowheads="1"/>
            </p:cNvSpPr>
            <p:nvPr/>
          </p:nvSpPr>
          <p:spPr bwMode="hidden">
            <a:xfrm flipH="1">
              <a:off x="3264" y="1008"/>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sp>
          <p:nvSpPr>
            <p:cNvPr id="380933" name="Oval 5">
              <a:extLst>
                <a:ext uri="{FF2B5EF4-FFF2-40B4-BE49-F238E27FC236}">
                  <a16:creationId xmlns:a16="http://schemas.microsoft.com/office/drawing/2014/main" id="{DBC72D08-6158-D943-8E79-43D13876CA3D}"/>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sp>
          <p:nvSpPr>
            <p:cNvPr id="380934" name="Oval 6">
              <a:extLst>
                <a:ext uri="{FF2B5EF4-FFF2-40B4-BE49-F238E27FC236}">
                  <a16:creationId xmlns:a16="http://schemas.microsoft.com/office/drawing/2014/main" id="{5FE67A79-EE4D-6B9A-6C80-FDCE6B4642AD}"/>
                </a:ext>
              </a:extLst>
            </p:cNvPr>
            <p:cNvSpPr>
              <a:spLocks noChangeArrowheads="1"/>
            </p:cNvSpPr>
            <p:nvPr/>
          </p:nvSpPr>
          <p:spPr bwMode="hidden">
            <a:xfrm flipH="1">
              <a:off x="2136" y="2064"/>
              <a:ext cx="960" cy="960"/>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sp>
          <p:nvSpPr>
            <p:cNvPr id="380935" name="Oval 7">
              <a:extLst>
                <a:ext uri="{FF2B5EF4-FFF2-40B4-BE49-F238E27FC236}">
                  <a16:creationId xmlns:a16="http://schemas.microsoft.com/office/drawing/2014/main" id="{67E815E2-8F3D-C2BF-7BBF-781543765477}"/>
                </a:ext>
              </a:extLst>
            </p:cNvPr>
            <p:cNvSpPr>
              <a:spLocks noChangeArrowheads="1"/>
            </p:cNvSpPr>
            <p:nvPr/>
          </p:nvSpPr>
          <p:spPr bwMode="hidden">
            <a:xfrm flipH="1">
              <a:off x="1045" y="2064"/>
              <a:ext cx="960" cy="960"/>
            </a:xfrm>
            <a:prstGeom prst="ellipse">
              <a:avLst/>
            </a:prstGeom>
            <a:solidFill>
              <a:schemeClr val="accent2"/>
            </a:solidFill>
            <a:ln>
              <a:noFill/>
            </a:ln>
            <a:effectLst/>
            <a:extLst>
              <a:ext uri="{91240B29-F687-4F45-9708-019B960494DF}">
                <a14:hiddenLine xmlns:a14="http://schemas.microsoft.com/office/drawing/2010/main" w="952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sp>
          <p:nvSpPr>
            <p:cNvPr id="380936" name="Oval 8">
              <a:extLst>
                <a:ext uri="{FF2B5EF4-FFF2-40B4-BE49-F238E27FC236}">
                  <a16:creationId xmlns:a16="http://schemas.microsoft.com/office/drawing/2014/main" id="{7EF6D053-C8D7-8B15-F3DA-64CA8F7AB232}"/>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grpSp>
      <p:sp>
        <p:nvSpPr>
          <p:cNvPr id="380937" name="Rectangle 9">
            <a:extLst>
              <a:ext uri="{FF2B5EF4-FFF2-40B4-BE49-F238E27FC236}">
                <a16:creationId xmlns:a16="http://schemas.microsoft.com/office/drawing/2014/main" id="{7F1E42BD-3043-73B4-57CC-DB45D7F2D20C}"/>
              </a:ext>
            </a:extLst>
          </p:cNvPr>
          <p:cNvSpPr>
            <a:spLocks noGrp="1" noChangeArrowheads="1"/>
          </p:cNvSpPr>
          <p:nvPr>
            <p:ph type="dt" sz="half" idx="2"/>
          </p:nvPr>
        </p:nvSpPr>
        <p:spPr/>
        <p:txBody>
          <a:bodyPr/>
          <a:lstStyle>
            <a:lvl1pPr>
              <a:defRPr/>
            </a:lvl1pPr>
          </a:lstStyle>
          <a:p>
            <a:endParaRPr lang="en-GB" altLang="en-US"/>
          </a:p>
        </p:txBody>
      </p:sp>
      <p:sp>
        <p:nvSpPr>
          <p:cNvPr id="380938" name="Rectangle 10">
            <a:extLst>
              <a:ext uri="{FF2B5EF4-FFF2-40B4-BE49-F238E27FC236}">
                <a16:creationId xmlns:a16="http://schemas.microsoft.com/office/drawing/2014/main" id="{1175E39A-B10E-AB46-C9E2-365ACBC9A62F}"/>
              </a:ext>
            </a:extLst>
          </p:cNvPr>
          <p:cNvSpPr>
            <a:spLocks noGrp="1" noChangeArrowheads="1"/>
          </p:cNvSpPr>
          <p:nvPr>
            <p:ph type="ftr" sz="quarter" idx="3"/>
          </p:nvPr>
        </p:nvSpPr>
        <p:spPr/>
        <p:txBody>
          <a:bodyPr/>
          <a:lstStyle>
            <a:lvl1pPr>
              <a:defRPr/>
            </a:lvl1pPr>
          </a:lstStyle>
          <a:p>
            <a:endParaRPr lang="en-GB" altLang="en-US"/>
          </a:p>
        </p:txBody>
      </p:sp>
      <p:sp>
        <p:nvSpPr>
          <p:cNvPr id="380939" name="Rectangle 11">
            <a:extLst>
              <a:ext uri="{FF2B5EF4-FFF2-40B4-BE49-F238E27FC236}">
                <a16:creationId xmlns:a16="http://schemas.microsoft.com/office/drawing/2014/main" id="{879E3112-CF24-4499-970C-6351D54D0448}"/>
              </a:ext>
            </a:extLst>
          </p:cNvPr>
          <p:cNvSpPr>
            <a:spLocks noGrp="1" noChangeArrowheads="1"/>
          </p:cNvSpPr>
          <p:nvPr>
            <p:ph type="sldNum" sz="quarter" idx="4"/>
          </p:nvPr>
        </p:nvSpPr>
        <p:spPr/>
        <p:txBody>
          <a:bodyPr/>
          <a:lstStyle>
            <a:lvl1pPr>
              <a:defRPr/>
            </a:lvl1pPr>
          </a:lstStyle>
          <a:p>
            <a:fld id="{33A8D2C1-9BDB-4A62-98F9-1939514A4491}" type="slidenum">
              <a:rPr lang="en-GB" altLang="en-US"/>
              <a:pPr/>
              <a:t>‹#›</a:t>
            </a:fld>
            <a:endParaRPr lang="en-GB" altLang="en-US"/>
          </a:p>
        </p:txBody>
      </p:sp>
      <p:sp>
        <p:nvSpPr>
          <p:cNvPr id="380940" name="Rectangle 12">
            <a:extLst>
              <a:ext uri="{FF2B5EF4-FFF2-40B4-BE49-F238E27FC236}">
                <a16:creationId xmlns:a16="http://schemas.microsoft.com/office/drawing/2014/main" id="{756E113D-DF1A-6A3C-F38C-9F3074F22057}"/>
              </a:ext>
            </a:extLst>
          </p:cNvPr>
          <p:cNvSpPr>
            <a:spLocks noGrp="1" noChangeArrowheads="1"/>
          </p:cNvSpPr>
          <p:nvPr>
            <p:ph type="ctrTitle"/>
          </p:nvPr>
        </p:nvSpPr>
        <p:spPr>
          <a:xfrm>
            <a:off x="685800" y="1219200"/>
            <a:ext cx="7772400" cy="1933575"/>
          </a:xfrm>
        </p:spPr>
        <p:txBody>
          <a:bodyPr anchor="b"/>
          <a:lstStyle>
            <a:lvl1pPr algn="r">
              <a:defRPr sz="4400"/>
            </a:lvl1pPr>
          </a:lstStyle>
          <a:p>
            <a:pPr lvl="0"/>
            <a:r>
              <a:rPr lang="en-GB" altLang="en-US" noProof="0"/>
              <a:t>Click to edit Master title style</a:t>
            </a:r>
          </a:p>
        </p:txBody>
      </p:sp>
      <p:sp>
        <p:nvSpPr>
          <p:cNvPr id="380941" name="Rectangle 13">
            <a:extLst>
              <a:ext uri="{FF2B5EF4-FFF2-40B4-BE49-F238E27FC236}">
                <a16:creationId xmlns:a16="http://schemas.microsoft.com/office/drawing/2014/main" id="{6F9C3B3A-600F-B075-3D63-E8B699D1EB6A}"/>
              </a:ext>
            </a:extLst>
          </p:cNvPr>
          <p:cNvSpPr>
            <a:spLocks noGrp="1" noChangeArrowheads="1"/>
          </p:cNvSpPr>
          <p:nvPr>
            <p:ph type="subTitle" idx="1"/>
          </p:nvPr>
        </p:nvSpPr>
        <p:spPr>
          <a:xfrm>
            <a:off x="2057400" y="3505200"/>
            <a:ext cx="6400800" cy="1752600"/>
          </a:xfrm>
        </p:spPr>
        <p:txBody>
          <a:bodyPr/>
          <a:lstStyle>
            <a:lvl1pPr marL="0" indent="0" algn="r">
              <a:buFont typeface="Wingdings" panose="05000000000000000000" pitchFamily="2" charset="2"/>
              <a:buNone/>
              <a:defRPr/>
            </a:lvl1pPr>
          </a:lstStyle>
          <a:p>
            <a:pPr lvl="0"/>
            <a:r>
              <a:rPr lang="en-GB" altLang="en-US" noProof="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11F8C-DC91-17AA-3C5E-C8801EF9551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4D06A6-A29C-E09E-DC16-2117A904EE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E4FA18-44F3-CFF3-9485-8B104279F11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2DFEDB40-8B1C-A25D-EDB0-421B17B15F0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0779B2A4-B847-258B-6BD3-DEF1677070AC}"/>
              </a:ext>
            </a:extLst>
          </p:cNvPr>
          <p:cNvSpPr>
            <a:spLocks noGrp="1"/>
          </p:cNvSpPr>
          <p:nvPr>
            <p:ph type="sldNum" sz="quarter" idx="12"/>
          </p:nvPr>
        </p:nvSpPr>
        <p:spPr/>
        <p:txBody>
          <a:bodyPr/>
          <a:lstStyle>
            <a:lvl1pPr>
              <a:defRPr/>
            </a:lvl1pPr>
          </a:lstStyle>
          <a:p>
            <a:fld id="{9C44E640-9FE0-461A-ABF8-104972D59F35}" type="slidenum">
              <a:rPr lang="en-GB" altLang="en-US"/>
              <a:pPr/>
              <a:t>‹#›</a:t>
            </a:fld>
            <a:endParaRPr lang="en-GB" altLang="en-US"/>
          </a:p>
        </p:txBody>
      </p:sp>
    </p:spTree>
    <p:extLst>
      <p:ext uri="{BB962C8B-B14F-4D97-AF65-F5344CB8AC3E}">
        <p14:creationId xmlns:p14="http://schemas.microsoft.com/office/powerpoint/2010/main" val="3665360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41FA25-0203-9951-4FB6-8C0CC10A4F11}"/>
              </a:ext>
            </a:extLst>
          </p:cNvPr>
          <p:cNvSpPr>
            <a:spLocks noGrp="1"/>
          </p:cNvSpPr>
          <p:nvPr>
            <p:ph type="title" orient="vert"/>
          </p:nvPr>
        </p:nvSpPr>
        <p:spPr>
          <a:xfrm>
            <a:off x="6629400" y="274638"/>
            <a:ext cx="2057400" cy="58562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36E9FC-B7F6-641B-A660-4BB86E763844}"/>
              </a:ext>
            </a:extLst>
          </p:cNvPr>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38047D-FCE3-7D8A-F8D3-1C4B93666093}"/>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6BB01C93-2B40-99FB-8C00-BD9D9A19C77C}"/>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71B717B7-C405-1C11-0600-36B62EA46933}"/>
              </a:ext>
            </a:extLst>
          </p:cNvPr>
          <p:cNvSpPr>
            <a:spLocks noGrp="1"/>
          </p:cNvSpPr>
          <p:nvPr>
            <p:ph type="sldNum" sz="quarter" idx="12"/>
          </p:nvPr>
        </p:nvSpPr>
        <p:spPr/>
        <p:txBody>
          <a:bodyPr/>
          <a:lstStyle>
            <a:lvl1pPr>
              <a:defRPr/>
            </a:lvl1pPr>
          </a:lstStyle>
          <a:p>
            <a:fld id="{F50A7DCA-A5F2-4A46-BB3B-0EC316402203}" type="slidenum">
              <a:rPr lang="en-GB" altLang="en-US"/>
              <a:pPr/>
              <a:t>‹#›</a:t>
            </a:fld>
            <a:endParaRPr lang="en-GB" altLang="en-US"/>
          </a:p>
        </p:txBody>
      </p:sp>
    </p:spTree>
    <p:extLst>
      <p:ext uri="{BB962C8B-B14F-4D97-AF65-F5344CB8AC3E}">
        <p14:creationId xmlns:p14="http://schemas.microsoft.com/office/powerpoint/2010/main" val="2605278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7441-95A4-A242-DDBE-FCCB771CC849}"/>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9B0619-1B10-6FDC-2633-5D6D97D97F47}"/>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60B7047-2FAF-4029-A702-7168A26AD479}"/>
              </a:ext>
            </a:extLst>
          </p:cNvPr>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a:extLst>
              <a:ext uri="{FF2B5EF4-FFF2-40B4-BE49-F238E27FC236}">
                <a16:creationId xmlns:a16="http://schemas.microsoft.com/office/drawing/2014/main" id="{154EB072-B15B-047B-0EAC-4500AE1F4A5D}"/>
              </a:ext>
            </a:extLst>
          </p:cNvPr>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a:extLst>
              <a:ext uri="{FF2B5EF4-FFF2-40B4-BE49-F238E27FC236}">
                <a16:creationId xmlns:a16="http://schemas.microsoft.com/office/drawing/2014/main" id="{2953F75A-D272-49C7-2ECB-ECD7F4387099}"/>
              </a:ext>
            </a:extLst>
          </p:cNvPr>
          <p:cNvSpPr>
            <a:spLocks noGrp="1"/>
          </p:cNvSpPr>
          <p:nvPr>
            <p:ph type="dt" sz="half" idx="10"/>
          </p:nvPr>
        </p:nvSpPr>
        <p:spPr>
          <a:xfrm>
            <a:off x="457200" y="6248400"/>
            <a:ext cx="2133600" cy="457200"/>
          </a:xfrm>
        </p:spPr>
        <p:txBody>
          <a:bodyPr/>
          <a:lstStyle>
            <a:lvl1pPr>
              <a:defRPr/>
            </a:lvl1pPr>
          </a:lstStyle>
          <a:p>
            <a:endParaRPr lang="en-GB" altLang="en-US"/>
          </a:p>
        </p:txBody>
      </p:sp>
      <p:sp>
        <p:nvSpPr>
          <p:cNvPr id="7" name="Footer Placeholder 6">
            <a:extLst>
              <a:ext uri="{FF2B5EF4-FFF2-40B4-BE49-F238E27FC236}">
                <a16:creationId xmlns:a16="http://schemas.microsoft.com/office/drawing/2014/main" id="{1C3ABFEE-2BED-C5DE-AD0E-A7BF989C941C}"/>
              </a:ext>
            </a:extLst>
          </p:cNvPr>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8" name="Slide Number Placeholder 7">
            <a:extLst>
              <a:ext uri="{FF2B5EF4-FFF2-40B4-BE49-F238E27FC236}">
                <a16:creationId xmlns:a16="http://schemas.microsoft.com/office/drawing/2014/main" id="{E4841994-F1F2-55E4-0F88-ED999B7B6891}"/>
              </a:ext>
            </a:extLst>
          </p:cNvPr>
          <p:cNvSpPr>
            <a:spLocks noGrp="1"/>
          </p:cNvSpPr>
          <p:nvPr>
            <p:ph type="sldNum" sz="quarter" idx="12"/>
          </p:nvPr>
        </p:nvSpPr>
        <p:spPr>
          <a:xfrm>
            <a:off x="6553200" y="6248400"/>
            <a:ext cx="2133600" cy="457200"/>
          </a:xfrm>
        </p:spPr>
        <p:txBody>
          <a:bodyPr/>
          <a:lstStyle>
            <a:lvl1pPr>
              <a:defRPr/>
            </a:lvl1pPr>
          </a:lstStyle>
          <a:p>
            <a:fld id="{3C270F44-466C-4C53-957A-E625DDF2530F}" type="slidenum">
              <a:rPr lang="en-GB" altLang="en-US"/>
              <a:pPr/>
              <a:t>‹#›</a:t>
            </a:fld>
            <a:endParaRPr lang="en-GB" altLang="en-US"/>
          </a:p>
        </p:txBody>
      </p:sp>
    </p:spTree>
    <p:extLst>
      <p:ext uri="{BB962C8B-B14F-4D97-AF65-F5344CB8AC3E}">
        <p14:creationId xmlns:p14="http://schemas.microsoft.com/office/powerpoint/2010/main" val="366334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C3A1-2424-DA75-8F54-0C89281B0981}"/>
              </a:ext>
            </a:extLst>
          </p:cNvPr>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EDB42D-C9BF-28BE-0C0A-DFD29F14C09F}"/>
              </a:ext>
            </a:extLst>
          </p:cNvPr>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588340F-4B0A-6ED1-C7AF-6C2F600F3AF1}"/>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B802995-A2D8-D2EE-9CB7-A5C64AD9B056}"/>
              </a:ext>
            </a:extLst>
          </p:cNvPr>
          <p:cNvSpPr>
            <a:spLocks noGrp="1"/>
          </p:cNvSpPr>
          <p:nvPr>
            <p:ph type="dt" sz="half" idx="10"/>
          </p:nvPr>
        </p:nvSpPr>
        <p:spPr>
          <a:xfrm>
            <a:off x="457200" y="6248400"/>
            <a:ext cx="2133600" cy="457200"/>
          </a:xfrm>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C029646D-9288-335D-BB26-53C1718623FD}"/>
              </a:ext>
            </a:extLst>
          </p:cNvPr>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32CA20E8-8415-1D60-0FC5-49438935B4C9}"/>
              </a:ext>
            </a:extLst>
          </p:cNvPr>
          <p:cNvSpPr>
            <a:spLocks noGrp="1"/>
          </p:cNvSpPr>
          <p:nvPr>
            <p:ph type="sldNum" sz="quarter" idx="12"/>
          </p:nvPr>
        </p:nvSpPr>
        <p:spPr>
          <a:xfrm>
            <a:off x="6553200" y="6248400"/>
            <a:ext cx="2133600" cy="457200"/>
          </a:xfrm>
        </p:spPr>
        <p:txBody>
          <a:bodyPr/>
          <a:lstStyle>
            <a:lvl1pPr>
              <a:defRPr/>
            </a:lvl1pPr>
          </a:lstStyle>
          <a:p>
            <a:fld id="{DB171249-312E-45AE-97E1-CB54FADEB481}" type="slidenum">
              <a:rPr lang="en-GB" altLang="en-US"/>
              <a:pPr/>
              <a:t>‹#›</a:t>
            </a:fld>
            <a:endParaRPr lang="en-GB" altLang="en-US"/>
          </a:p>
        </p:txBody>
      </p:sp>
    </p:spTree>
    <p:extLst>
      <p:ext uri="{BB962C8B-B14F-4D97-AF65-F5344CB8AC3E}">
        <p14:creationId xmlns:p14="http://schemas.microsoft.com/office/powerpoint/2010/main" val="49871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DDD5B-ADA8-29FD-3929-4A631DFD1B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BF32CE-37FA-0DBE-1264-E607C6DC28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CF2A9A-7ADE-7A64-5356-C2188EE32C91}"/>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0CBC7E43-B295-8360-9D99-A3B378F46863}"/>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C6A6C4AF-01BD-0893-03D2-8C46A9BE1639}"/>
              </a:ext>
            </a:extLst>
          </p:cNvPr>
          <p:cNvSpPr>
            <a:spLocks noGrp="1"/>
          </p:cNvSpPr>
          <p:nvPr>
            <p:ph type="sldNum" sz="quarter" idx="12"/>
          </p:nvPr>
        </p:nvSpPr>
        <p:spPr/>
        <p:txBody>
          <a:bodyPr/>
          <a:lstStyle>
            <a:lvl1pPr>
              <a:defRPr/>
            </a:lvl1pPr>
          </a:lstStyle>
          <a:p>
            <a:fld id="{F178C958-66EF-4962-87A2-2B8D911CA24B}" type="slidenum">
              <a:rPr lang="en-GB" altLang="en-US"/>
              <a:pPr/>
              <a:t>‹#›</a:t>
            </a:fld>
            <a:endParaRPr lang="en-GB" altLang="en-US"/>
          </a:p>
        </p:txBody>
      </p:sp>
    </p:spTree>
    <p:extLst>
      <p:ext uri="{BB962C8B-B14F-4D97-AF65-F5344CB8AC3E}">
        <p14:creationId xmlns:p14="http://schemas.microsoft.com/office/powerpoint/2010/main" val="399235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9D10-34CD-CBE4-1162-34C6072B44AC}"/>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277F08-94E0-9F77-0D4A-9C4FA5C8E1A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E62917A-72CA-5CE9-EFA5-0FB33214AB0A}"/>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id="{2EEE8B11-CDE7-7462-8E36-93E5B8DC239B}"/>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id="{C67A82A7-CA23-4132-1A1C-B61F689C10BC}"/>
              </a:ext>
            </a:extLst>
          </p:cNvPr>
          <p:cNvSpPr>
            <a:spLocks noGrp="1"/>
          </p:cNvSpPr>
          <p:nvPr>
            <p:ph type="sldNum" sz="quarter" idx="12"/>
          </p:nvPr>
        </p:nvSpPr>
        <p:spPr/>
        <p:txBody>
          <a:bodyPr/>
          <a:lstStyle>
            <a:lvl1pPr>
              <a:defRPr/>
            </a:lvl1pPr>
          </a:lstStyle>
          <a:p>
            <a:fld id="{47424A61-6DAC-42D0-A916-037997D5C908}" type="slidenum">
              <a:rPr lang="en-GB" altLang="en-US"/>
              <a:pPr/>
              <a:t>‹#›</a:t>
            </a:fld>
            <a:endParaRPr lang="en-GB" altLang="en-US"/>
          </a:p>
        </p:txBody>
      </p:sp>
    </p:spTree>
    <p:extLst>
      <p:ext uri="{BB962C8B-B14F-4D97-AF65-F5344CB8AC3E}">
        <p14:creationId xmlns:p14="http://schemas.microsoft.com/office/powerpoint/2010/main" val="131605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C9FBE-3D24-ACC7-A491-96D6BA3D22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FB56B2-AEB2-C347-8343-CF40E8A1A014}"/>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EC4A91-7F05-BD21-FF91-668F2E6406A6}"/>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3723970-9E0D-C245-D1F9-E0864BCA544A}"/>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586A3583-D5A3-A014-B4C5-71DC8805E8D6}"/>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D5684E57-1259-E9FA-603C-047567722F2B}"/>
              </a:ext>
            </a:extLst>
          </p:cNvPr>
          <p:cNvSpPr>
            <a:spLocks noGrp="1"/>
          </p:cNvSpPr>
          <p:nvPr>
            <p:ph type="sldNum" sz="quarter" idx="12"/>
          </p:nvPr>
        </p:nvSpPr>
        <p:spPr/>
        <p:txBody>
          <a:bodyPr/>
          <a:lstStyle>
            <a:lvl1pPr>
              <a:defRPr/>
            </a:lvl1pPr>
          </a:lstStyle>
          <a:p>
            <a:fld id="{F86629F4-5C81-4A9A-B004-26214DAFC34F}" type="slidenum">
              <a:rPr lang="en-GB" altLang="en-US"/>
              <a:pPr/>
              <a:t>‹#›</a:t>
            </a:fld>
            <a:endParaRPr lang="en-GB" altLang="en-US"/>
          </a:p>
        </p:txBody>
      </p:sp>
    </p:spTree>
    <p:extLst>
      <p:ext uri="{BB962C8B-B14F-4D97-AF65-F5344CB8AC3E}">
        <p14:creationId xmlns:p14="http://schemas.microsoft.com/office/powerpoint/2010/main" val="206666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D62D-0CC7-F2B4-C37C-E5141FA9AD1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D4A6F0-C008-4986-93CF-591FA5E183F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59EFC3-8699-7B80-6367-B23262C3925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652D664-37ED-9887-14C9-B3011F4EF3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3DB72-6F74-3BC3-BE58-7935F3DA3D9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3E4E623-64F8-1A60-97A3-6F8AAA234BB1}"/>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468132CB-E210-29C1-B786-CEC2EB08CAA4}"/>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7F41E287-23C7-9A2C-5B4A-1C9D82BC0D79}"/>
              </a:ext>
            </a:extLst>
          </p:cNvPr>
          <p:cNvSpPr>
            <a:spLocks noGrp="1"/>
          </p:cNvSpPr>
          <p:nvPr>
            <p:ph type="sldNum" sz="quarter" idx="12"/>
          </p:nvPr>
        </p:nvSpPr>
        <p:spPr/>
        <p:txBody>
          <a:bodyPr/>
          <a:lstStyle>
            <a:lvl1pPr>
              <a:defRPr/>
            </a:lvl1pPr>
          </a:lstStyle>
          <a:p>
            <a:fld id="{79A20301-6702-4D27-BA81-8C20A3C0DDEE}" type="slidenum">
              <a:rPr lang="en-GB" altLang="en-US"/>
              <a:pPr/>
              <a:t>‹#›</a:t>
            </a:fld>
            <a:endParaRPr lang="en-GB" altLang="en-US"/>
          </a:p>
        </p:txBody>
      </p:sp>
    </p:spTree>
    <p:extLst>
      <p:ext uri="{BB962C8B-B14F-4D97-AF65-F5344CB8AC3E}">
        <p14:creationId xmlns:p14="http://schemas.microsoft.com/office/powerpoint/2010/main" val="29635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932A-0600-B50C-A107-D71B609EA0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FB01B23-EB41-309F-AC45-A263B1E5C93E}"/>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id="{E0763EB0-FA4D-D060-CFDB-E1F3141236B6}"/>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id="{002FBD42-A3D1-D29C-5D17-B8F61E8935D3}"/>
              </a:ext>
            </a:extLst>
          </p:cNvPr>
          <p:cNvSpPr>
            <a:spLocks noGrp="1"/>
          </p:cNvSpPr>
          <p:nvPr>
            <p:ph type="sldNum" sz="quarter" idx="12"/>
          </p:nvPr>
        </p:nvSpPr>
        <p:spPr/>
        <p:txBody>
          <a:bodyPr/>
          <a:lstStyle>
            <a:lvl1pPr>
              <a:defRPr/>
            </a:lvl1pPr>
          </a:lstStyle>
          <a:p>
            <a:fld id="{94EBF1C1-DC1B-4BCB-B6CF-B8E35B9226FB}" type="slidenum">
              <a:rPr lang="en-GB" altLang="en-US"/>
              <a:pPr/>
              <a:t>‹#›</a:t>
            </a:fld>
            <a:endParaRPr lang="en-GB" altLang="en-US"/>
          </a:p>
        </p:txBody>
      </p:sp>
    </p:spTree>
    <p:extLst>
      <p:ext uri="{BB962C8B-B14F-4D97-AF65-F5344CB8AC3E}">
        <p14:creationId xmlns:p14="http://schemas.microsoft.com/office/powerpoint/2010/main" val="214670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D0305D-6D02-8257-1DFF-9FDBE4CC1525}"/>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id="{922381BA-FE23-965E-C7EE-DB38BEA84869}"/>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id="{07CC8E32-3E4B-65BA-4AAB-9B15A49DAE4A}"/>
              </a:ext>
            </a:extLst>
          </p:cNvPr>
          <p:cNvSpPr>
            <a:spLocks noGrp="1"/>
          </p:cNvSpPr>
          <p:nvPr>
            <p:ph type="sldNum" sz="quarter" idx="12"/>
          </p:nvPr>
        </p:nvSpPr>
        <p:spPr/>
        <p:txBody>
          <a:bodyPr/>
          <a:lstStyle>
            <a:lvl1pPr>
              <a:defRPr/>
            </a:lvl1pPr>
          </a:lstStyle>
          <a:p>
            <a:fld id="{E7DD10AD-1A3C-4A18-B38D-584AC771317B}" type="slidenum">
              <a:rPr lang="en-GB" altLang="en-US"/>
              <a:pPr/>
              <a:t>‹#›</a:t>
            </a:fld>
            <a:endParaRPr lang="en-GB" altLang="en-US"/>
          </a:p>
        </p:txBody>
      </p:sp>
    </p:spTree>
    <p:extLst>
      <p:ext uri="{BB962C8B-B14F-4D97-AF65-F5344CB8AC3E}">
        <p14:creationId xmlns:p14="http://schemas.microsoft.com/office/powerpoint/2010/main" val="114416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65369-768F-AC9A-8C41-EC3E9E2FCE3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4BA051D-EC46-D84C-4AB7-4B03E59F7AE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559041-BF92-6E09-403E-987824D18A8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160785-5FE9-3B11-6B11-CC80C82234DD}"/>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E728046F-8A2C-4F92-A97C-45E783CF9618}"/>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571FD623-7348-959C-B152-C3D4C908B9AD}"/>
              </a:ext>
            </a:extLst>
          </p:cNvPr>
          <p:cNvSpPr>
            <a:spLocks noGrp="1"/>
          </p:cNvSpPr>
          <p:nvPr>
            <p:ph type="sldNum" sz="quarter" idx="12"/>
          </p:nvPr>
        </p:nvSpPr>
        <p:spPr/>
        <p:txBody>
          <a:bodyPr/>
          <a:lstStyle>
            <a:lvl1pPr>
              <a:defRPr/>
            </a:lvl1pPr>
          </a:lstStyle>
          <a:p>
            <a:fld id="{A88A98D3-91E2-46F6-AEFF-89F64580DE74}" type="slidenum">
              <a:rPr lang="en-GB" altLang="en-US"/>
              <a:pPr/>
              <a:t>‹#›</a:t>
            </a:fld>
            <a:endParaRPr lang="en-GB" altLang="en-US"/>
          </a:p>
        </p:txBody>
      </p:sp>
    </p:spTree>
    <p:extLst>
      <p:ext uri="{BB962C8B-B14F-4D97-AF65-F5344CB8AC3E}">
        <p14:creationId xmlns:p14="http://schemas.microsoft.com/office/powerpoint/2010/main" val="54986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B4D3-F699-25CC-8593-6E8A7DD78FE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6FD702-7DC6-45D4-F88D-E27E127C109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F83AAE6-93B9-BB9E-DF6E-067A6D360BD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99F1EC-24C5-9C1A-A9C5-6202547B1099}"/>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id="{1A731C37-06AD-27BE-2445-6C98B5342533}"/>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id="{441E06C4-D852-4C3F-59C1-BB1DB14D4133}"/>
              </a:ext>
            </a:extLst>
          </p:cNvPr>
          <p:cNvSpPr>
            <a:spLocks noGrp="1"/>
          </p:cNvSpPr>
          <p:nvPr>
            <p:ph type="sldNum" sz="quarter" idx="12"/>
          </p:nvPr>
        </p:nvSpPr>
        <p:spPr/>
        <p:txBody>
          <a:bodyPr/>
          <a:lstStyle>
            <a:lvl1pPr>
              <a:defRPr/>
            </a:lvl1pPr>
          </a:lstStyle>
          <a:p>
            <a:fld id="{FDE8F83E-DF83-4820-B9CB-8CC3A029C753}" type="slidenum">
              <a:rPr lang="en-GB" altLang="en-US"/>
              <a:pPr/>
              <a:t>‹#›</a:t>
            </a:fld>
            <a:endParaRPr lang="en-GB" altLang="en-US"/>
          </a:p>
        </p:txBody>
      </p:sp>
    </p:spTree>
    <p:extLst>
      <p:ext uri="{BB962C8B-B14F-4D97-AF65-F5344CB8AC3E}">
        <p14:creationId xmlns:p14="http://schemas.microsoft.com/office/powerpoint/2010/main" val="128425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9906" name="Group 2">
            <a:extLst>
              <a:ext uri="{FF2B5EF4-FFF2-40B4-BE49-F238E27FC236}">
                <a16:creationId xmlns:a16="http://schemas.microsoft.com/office/drawing/2014/main" id="{D9E596B1-3370-1045-9AE7-4016EE12A99D}"/>
              </a:ext>
            </a:extLst>
          </p:cNvPr>
          <p:cNvGrpSpPr>
            <a:grpSpLocks/>
          </p:cNvGrpSpPr>
          <p:nvPr/>
        </p:nvGrpSpPr>
        <p:grpSpPr bwMode="auto">
          <a:xfrm>
            <a:off x="1071563" y="304800"/>
            <a:ext cx="7615237" cy="1106488"/>
            <a:chOff x="675" y="192"/>
            <a:chExt cx="4797" cy="697"/>
          </a:xfrm>
        </p:grpSpPr>
        <p:sp>
          <p:nvSpPr>
            <p:cNvPr id="379907" name="Oval 3">
              <a:extLst>
                <a:ext uri="{FF2B5EF4-FFF2-40B4-BE49-F238E27FC236}">
                  <a16:creationId xmlns:a16="http://schemas.microsoft.com/office/drawing/2014/main" id="{90582D7A-8737-6423-4BB4-A50342EAF576}"/>
                </a:ext>
              </a:extLst>
            </p:cNvPr>
            <p:cNvSpPr>
              <a:spLocks noChangeArrowheads="1"/>
            </p:cNvSpPr>
            <p:nvPr/>
          </p:nvSpPr>
          <p:spPr bwMode="hidden">
            <a:xfrm flipH="1">
              <a:off x="3067" y="192"/>
              <a:ext cx="696"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sp>
          <p:nvSpPr>
            <p:cNvPr id="379908" name="Oval 4">
              <a:extLst>
                <a:ext uri="{FF2B5EF4-FFF2-40B4-BE49-F238E27FC236}">
                  <a16:creationId xmlns:a16="http://schemas.microsoft.com/office/drawing/2014/main" id="{0544156C-FCF4-71AF-1053-ADB850B0147A}"/>
                </a:ext>
              </a:extLst>
            </p:cNvPr>
            <p:cNvSpPr>
              <a:spLocks noChangeArrowheads="1"/>
            </p:cNvSpPr>
            <p:nvPr/>
          </p:nvSpPr>
          <p:spPr bwMode="hidden">
            <a:xfrm flipH="1">
              <a:off x="4777" y="192"/>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sp>
          <p:nvSpPr>
            <p:cNvPr id="379909" name="Oval 5">
              <a:extLst>
                <a:ext uri="{FF2B5EF4-FFF2-40B4-BE49-F238E27FC236}">
                  <a16:creationId xmlns:a16="http://schemas.microsoft.com/office/drawing/2014/main" id="{754C9903-64A3-0B8F-BEDB-34CD3EB19F61}"/>
                </a:ext>
              </a:extLst>
            </p:cNvPr>
            <p:cNvSpPr>
              <a:spLocks noChangeArrowheads="1"/>
            </p:cNvSpPr>
            <p:nvPr/>
          </p:nvSpPr>
          <p:spPr bwMode="hidden">
            <a:xfrm flipH="1">
              <a:off x="675" y="193"/>
              <a:ext cx="695" cy="696"/>
            </a:xfrm>
            <a:prstGeom prst="ellipse">
              <a:avLst/>
            </a:prstGeom>
            <a:solidFill>
              <a:schemeClr val="accent2"/>
            </a:solidFill>
            <a:ln>
              <a:noFill/>
            </a:ln>
            <a:effectLst/>
            <a:extLst>
              <a:ext uri="{91240B29-F687-4F45-9708-019B960494DF}">
                <a14:hiddenLine xmlns:a14="http://schemas.microsoft.com/office/drawing/2010/main" w="28575">
                  <a:solidFill>
                    <a:schemeClr val="accent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sp>
          <p:nvSpPr>
            <p:cNvPr id="379910" name="Oval 6">
              <a:extLst>
                <a:ext uri="{FF2B5EF4-FFF2-40B4-BE49-F238E27FC236}">
                  <a16:creationId xmlns:a16="http://schemas.microsoft.com/office/drawing/2014/main" id="{BCB4F222-E84E-D4BE-43DE-E62BDC30C838}"/>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rgbClr val="E0E0F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sp>
          <p:nvSpPr>
            <p:cNvPr id="379911" name="Oval 7">
              <a:extLst>
                <a:ext uri="{FF2B5EF4-FFF2-40B4-BE49-F238E27FC236}">
                  <a16:creationId xmlns:a16="http://schemas.microsoft.com/office/drawing/2014/main" id="{6F5FD86F-EA70-6F56-BD09-C0C90C5EDDCD}"/>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sz="2400">
                <a:latin typeface="Times New Roman" panose="02020603050405020304" pitchFamily="18" charset="0"/>
              </a:endParaRPr>
            </a:p>
          </p:txBody>
        </p:sp>
      </p:grpSp>
      <p:sp>
        <p:nvSpPr>
          <p:cNvPr id="379912" name="Rectangle 8">
            <a:extLst>
              <a:ext uri="{FF2B5EF4-FFF2-40B4-BE49-F238E27FC236}">
                <a16:creationId xmlns:a16="http://schemas.microsoft.com/office/drawing/2014/main" id="{4FB74E0C-99C6-A1C0-D852-223DF1E642BE}"/>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79913" name="Rectangle 9">
            <a:extLst>
              <a:ext uri="{FF2B5EF4-FFF2-40B4-BE49-F238E27FC236}">
                <a16:creationId xmlns:a16="http://schemas.microsoft.com/office/drawing/2014/main" id="{269DA571-84E7-88CE-10FB-F2FDB442843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GB" altLang="en-US"/>
          </a:p>
        </p:txBody>
      </p:sp>
      <p:sp>
        <p:nvSpPr>
          <p:cNvPr id="379914" name="Rectangle 10">
            <a:extLst>
              <a:ext uri="{FF2B5EF4-FFF2-40B4-BE49-F238E27FC236}">
                <a16:creationId xmlns:a16="http://schemas.microsoft.com/office/drawing/2014/main" id="{EC8B7764-3B93-1332-F006-D522054671CA}"/>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379915" name="Rectangle 11">
            <a:extLst>
              <a:ext uri="{FF2B5EF4-FFF2-40B4-BE49-F238E27FC236}">
                <a16:creationId xmlns:a16="http://schemas.microsoft.com/office/drawing/2014/main" id="{D6866D4D-C963-22B3-F2F8-5FBCE658E5A7}"/>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F92CC113-5BF1-4D45-A8F4-67166A3176CF}" type="slidenum">
              <a:rPr lang="en-GB" altLang="en-US"/>
              <a:pPr/>
              <a:t>‹#›</a:t>
            </a:fld>
            <a:endParaRPr lang="en-GB" altLang="en-US"/>
          </a:p>
        </p:txBody>
      </p:sp>
      <p:sp>
        <p:nvSpPr>
          <p:cNvPr id="379916" name="Rectangle 12">
            <a:extLst>
              <a:ext uri="{FF2B5EF4-FFF2-40B4-BE49-F238E27FC236}">
                <a16:creationId xmlns:a16="http://schemas.microsoft.com/office/drawing/2014/main" id="{07395F70-2811-E2BD-3F49-A65CA87AB3DF}"/>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l" rtl="0" fontAlgn="base">
        <a:spcBef>
          <a:spcPct val="0"/>
        </a:spcBef>
        <a:spcAft>
          <a:spcPct val="0"/>
        </a:spcAft>
        <a:defRPr sz="3800" kern="1200">
          <a:solidFill>
            <a:schemeClr val="tx2"/>
          </a:solidFill>
          <a:latin typeface="+mj-lt"/>
          <a:ea typeface="+mj-ea"/>
          <a:cs typeface="+mj-cs"/>
        </a:defRPr>
      </a:lvl1pPr>
      <a:lvl2pPr algn="l" rtl="0" fontAlgn="base">
        <a:spcBef>
          <a:spcPct val="0"/>
        </a:spcBef>
        <a:spcAft>
          <a:spcPct val="0"/>
        </a:spcAft>
        <a:defRPr sz="3800">
          <a:solidFill>
            <a:schemeClr val="tx2"/>
          </a:solidFill>
          <a:latin typeface="Arial" panose="020B0604020202020204" pitchFamily="34" charset="0"/>
        </a:defRPr>
      </a:lvl2pPr>
      <a:lvl3pPr algn="l" rtl="0" fontAlgn="base">
        <a:spcBef>
          <a:spcPct val="0"/>
        </a:spcBef>
        <a:spcAft>
          <a:spcPct val="0"/>
        </a:spcAft>
        <a:defRPr sz="3800">
          <a:solidFill>
            <a:schemeClr val="tx2"/>
          </a:solidFill>
          <a:latin typeface="Arial" panose="020B0604020202020204" pitchFamily="34" charset="0"/>
        </a:defRPr>
      </a:lvl3pPr>
      <a:lvl4pPr algn="l" rtl="0" fontAlgn="base">
        <a:spcBef>
          <a:spcPct val="0"/>
        </a:spcBef>
        <a:spcAft>
          <a:spcPct val="0"/>
        </a:spcAft>
        <a:defRPr sz="3800">
          <a:solidFill>
            <a:schemeClr val="tx2"/>
          </a:solidFill>
          <a:latin typeface="Arial" panose="020B0604020202020204" pitchFamily="34" charset="0"/>
        </a:defRPr>
      </a:lvl4pPr>
      <a:lvl5pPr algn="l" rtl="0" fontAlgn="base">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p:titleStyle>
    <p:bodyStyle>
      <a:lvl1pPr marL="342900" indent="-342900" algn="l" rtl="0" fontAlgn="base">
        <a:spcBef>
          <a:spcPct val="20000"/>
        </a:spcBef>
        <a:spcAft>
          <a:spcPct val="0"/>
        </a:spcAft>
        <a:buClr>
          <a:schemeClr val="accent1"/>
        </a:buClr>
        <a:buFont typeface="Wingdings" panose="05000000000000000000" pitchFamily="2" charset="2"/>
        <a:buChar char="l"/>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anose="05000000000000000000" pitchFamily="2" charset="2"/>
        <a:buChar char="¡"/>
        <a:defRPr sz="27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Font typeface="Wingdings" panose="05000000000000000000" pitchFamily="2" charset="2"/>
        <a:buChar char="l"/>
        <a:defRPr sz="23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oleObject" Target="../embeddings/oleObject2.bin"/><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oleObject" Target="../embeddings/oleObject5.bin"/><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a:extLst>
              <a:ext uri="{FF2B5EF4-FFF2-40B4-BE49-F238E27FC236}">
                <a16:creationId xmlns:a16="http://schemas.microsoft.com/office/drawing/2014/main" id="{FA80E7A5-E6EA-39A2-A477-E98DCC981C31}"/>
              </a:ext>
            </a:extLst>
          </p:cNvPr>
          <p:cNvSpPr>
            <a:spLocks noGrp="1" noChangeArrowheads="1"/>
          </p:cNvSpPr>
          <p:nvPr>
            <p:ph type="title"/>
          </p:nvPr>
        </p:nvSpPr>
        <p:spPr>
          <a:xfrm>
            <a:off x="457200" y="0"/>
            <a:ext cx="8229600" cy="838200"/>
          </a:xfrm>
        </p:spPr>
        <p:txBody>
          <a:bodyPr/>
          <a:lstStyle/>
          <a:p>
            <a:pPr algn="ctr"/>
            <a:r>
              <a:rPr lang="en-GB" altLang="en-US" sz="2800"/>
              <a:t>Psychology Sociology General Studies</a:t>
            </a:r>
          </a:p>
        </p:txBody>
      </p:sp>
      <p:sp>
        <p:nvSpPr>
          <p:cNvPr id="348163" name="Rectangle 3">
            <a:extLst>
              <a:ext uri="{FF2B5EF4-FFF2-40B4-BE49-F238E27FC236}">
                <a16:creationId xmlns:a16="http://schemas.microsoft.com/office/drawing/2014/main" id="{7CBD8D07-2C9C-A1D1-64A7-6C5A12B4AE27}"/>
              </a:ext>
            </a:extLst>
          </p:cNvPr>
          <p:cNvSpPr>
            <a:spLocks noGrp="1" noChangeArrowheads="1"/>
          </p:cNvSpPr>
          <p:nvPr>
            <p:ph type="body" sz="half" idx="1"/>
          </p:nvPr>
        </p:nvSpPr>
        <p:spPr>
          <a:xfrm>
            <a:off x="457200" y="1412875"/>
            <a:ext cx="4038600" cy="4718050"/>
          </a:xfrm>
        </p:spPr>
        <p:txBody>
          <a:bodyPr/>
          <a:lstStyle/>
          <a:p>
            <a:pPr algn="ctr">
              <a:lnSpc>
                <a:spcPct val="90000"/>
              </a:lnSpc>
              <a:buFont typeface="Wingdings" panose="05000000000000000000" pitchFamily="2" charset="2"/>
              <a:buNone/>
            </a:pPr>
            <a:r>
              <a:rPr lang="en-GB" altLang="en-US" sz="4800" dirty="0">
                <a:effectLst>
                  <a:outerShdw blurRad="38100" dist="38100" dir="2700000" algn="tl">
                    <a:srgbClr val="C0C0C0"/>
                  </a:outerShdw>
                </a:effectLst>
              </a:rPr>
              <a:t>The High</a:t>
            </a:r>
          </a:p>
          <a:p>
            <a:pPr algn="ctr">
              <a:lnSpc>
                <a:spcPct val="90000"/>
              </a:lnSpc>
              <a:buFont typeface="Wingdings" panose="05000000000000000000" pitchFamily="2" charset="2"/>
              <a:buNone/>
            </a:pPr>
            <a:r>
              <a:rPr lang="en-GB" altLang="en-US" sz="4800" dirty="0">
                <a:effectLst>
                  <a:outerShdw blurRad="38100" dist="38100" dir="2700000" algn="tl">
                    <a:srgbClr val="C0C0C0"/>
                  </a:outerShdw>
                </a:effectLst>
              </a:rPr>
              <a:t>Price of Materialism</a:t>
            </a:r>
          </a:p>
          <a:p>
            <a:pPr algn="ctr">
              <a:lnSpc>
                <a:spcPct val="90000"/>
              </a:lnSpc>
              <a:buFont typeface="Wingdings" panose="05000000000000000000" pitchFamily="2" charset="2"/>
              <a:buNone/>
            </a:pPr>
            <a:endParaRPr lang="en-GB" altLang="en-US" sz="4800" dirty="0">
              <a:effectLst>
                <a:outerShdw blurRad="38100" dist="38100" dir="2700000" algn="tl">
                  <a:srgbClr val="C0C0C0"/>
                </a:outerShdw>
              </a:effectLst>
            </a:endParaRPr>
          </a:p>
          <a:p>
            <a:pPr algn="ctr">
              <a:lnSpc>
                <a:spcPct val="90000"/>
              </a:lnSpc>
              <a:buFont typeface="Wingdings" panose="05000000000000000000" pitchFamily="2" charset="2"/>
              <a:buNone/>
            </a:pPr>
            <a:r>
              <a:rPr lang="en-GB" altLang="en-US" sz="2000" dirty="0"/>
              <a:t>Adapted from the work of</a:t>
            </a:r>
            <a:r>
              <a:rPr lang="en-GB" altLang="en-US" sz="2800" dirty="0"/>
              <a:t> </a:t>
            </a:r>
          </a:p>
          <a:p>
            <a:pPr algn="ctr">
              <a:lnSpc>
                <a:spcPct val="90000"/>
              </a:lnSpc>
              <a:buFont typeface="Wingdings" panose="05000000000000000000" pitchFamily="2" charset="2"/>
              <a:buNone/>
            </a:pPr>
            <a:r>
              <a:rPr lang="en-GB" altLang="en-US" sz="2800" dirty="0"/>
              <a:t>Prof Tim </a:t>
            </a:r>
            <a:r>
              <a:rPr lang="en-GB" altLang="en-US" sz="2800" dirty="0" err="1"/>
              <a:t>Kasser</a:t>
            </a:r>
            <a:r>
              <a:rPr lang="en-GB" altLang="en-US" sz="2800" dirty="0"/>
              <a:t>, </a:t>
            </a:r>
          </a:p>
          <a:p>
            <a:pPr algn="ctr">
              <a:lnSpc>
                <a:spcPct val="90000"/>
              </a:lnSpc>
              <a:buFont typeface="Wingdings" panose="05000000000000000000" pitchFamily="2" charset="2"/>
              <a:buNone/>
            </a:pPr>
            <a:r>
              <a:rPr lang="en-GB" altLang="en-US" sz="2800" dirty="0"/>
              <a:t>Knox College, Illinois</a:t>
            </a:r>
          </a:p>
        </p:txBody>
      </p:sp>
      <p:graphicFrame>
        <p:nvGraphicFramePr>
          <p:cNvPr id="348164" name="Object 4">
            <a:extLst>
              <a:ext uri="{FF2B5EF4-FFF2-40B4-BE49-F238E27FC236}">
                <a16:creationId xmlns:a16="http://schemas.microsoft.com/office/drawing/2014/main" id="{C5DEF800-7DAC-4879-68CA-43EFD02157E7}"/>
              </a:ext>
            </a:extLst>
          </p:cNvPr>
          <p:cNvGraphicFramePr>
            <a:graphicFrameLocks noChangeAspect="1"/>
          </p:cNvGraphicFramePr>
          <p:nvPr>
            <p:ph sz="quarter" idx="2"/>
          </p:nvPr>
        </p:nvGraphicFramePr>
        <p:xfrm>
          <a:off x="6443663" y="1844675"/>
          <a:ext cx="1801812" cy="2271713"/>
        </p:xfrm>
        <a:graphic>
          <a:graphicData uri="http://schemas.openxmlformats.org/presentationml/2006/ole">
            <mc:AlternateContent xmlns:mc="http://schemas.openxmlformats.org/markup-compatibility/2006">
              <mc:Choice xmlns:v="urn:schemas-microsoft-com:vml" Requires="v">
                <p:oleObj name="Photo Editor Photo" r:id="rId3" imgW="685714" imgH="1047619" progId="MSPhotoEd.3">
                  <p:embed/>
                </p:oleObj>
              </mc:Choice>
              <mc:Fallback>
                <p:oleObj name="Photo Editor Photo" r:id="rId3" imgW="685714" imgH="1047619"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844675"/>
                        <a:ext cx="1801812"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8166" name="Object 6">
            <a:extLst>
              <a:ext uri="{FF2B5EF4-FFF2-40B4-BE49-F238E27FC236}">
                <a16:creationId xmlns:a16="http://schemas.microsoft.com/office/drawing/2014/main" id="{A9946F5F-DFDB-E0F4-278B-11A03996D036}"/>
              </a:ext>
            </a:extLst>
          </p:cNvPr>
          <p:cNvGraphicFramePr>
            <a:graphicFrameLocks noChangeAspect="1"/>
          </p:cNvGraphicFramePr>
          <p:nvPr>
            <p:ph sz="quarter" idx="3"/>
          </p:nvPr>
        </p:nvGraphicFramePr>
        <p:xfrm>
          <a:off x="6516688" y="4724400"/>
          <a:ext cx="1800225" cy="1362075"/>
        </p:xfrm>
        <a:graphic>
          <a:graphicData uri="http://schemas.openxmlformats.org/presentationml/2006/ole">
            <mc:AlternateContent xmlns:mc="http://schemas.openxmlformats.org/markup-compatibility/2006">
              <mc:Choice xmlns:v="urn:schemas-microsoft-com:vml" Requires="v">
                <p:oleObj name="Bitmap Image" r:id="rId5" imgW="1800476" imgH="1362265" progId="Paint.Picture">
                  <p:embed/>
                </p:oleObj>
              </mc:Choice>
              <mc:Fallback>
                <p:oleObj name="Bitmap Image" r:id="rId5" imgW="1800476" imgH="1362265"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688" y="4724400"/>
                        <a:ext cx="18002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F368D82-E13B-C91B-CBDB-597D10C296D2}"/>
              </a:ext>
            </a:extLst>
          </p:cNvPr>
          <p:cNvSpPr>
            <a:spLocks noGrp="1" noChangeArrowheads="1"/>
          </p:cNvSpPr>
          <p:nvPr>
            <p:ph type="title"/>
          </p:nvPr>
        </p:nvSpPr>
        <p:spPr/>
        <p:txBody>
          <a:bodyPr/>
          <a:lstStyle/>
          <a:p>
            <a:r>
              <a:rPr lang="en-US" altLang="en-US" sz="4700" b="1">
                <a:solidFill>
                  <a:srgbClr val="584477"/>
                </a:solidFill>
              </a:rPr>
              <a:t>Psychological Costs</a:t>
            </a:r>
            <a:endParaRPr lang="en-US" altLang="en-US"/>
          </a:p>
        </p:txBody>
      </p:sp>
      <p:pic>
        <p:nvPicPr>
          <p:cNvPr id="13316" name="Picture 4">
            <a:extLst>
              <a:ext uri="{FF2B5EF4-FFF2-40B4-BE49-F238E27FC236}">
                <a16:creationId xmlns:a16="http://schemas.microsoft.com/office/drawing/2014/main" id="{6DD39934-7B3B-8491-8971-49E968456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5716588" cy="429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E46143-28F5-C4A9-0976-615BEEAD81ED}"/>
              </a:ext>
            </a:extLst>
          </p:cNvPr>
          <p:cNvSpPr>
            <a:spLocks noGrp="1" noChangeArrowheads="1"/>
          </p:cNvSpPr>
          <p:nvPr>
            <p:ph type="title"/>
          </p:nvPr>
        </p:nvSpPr>
        <p:spPr/>
        <p:txBody>
          <a:bodyPr/>
          <a:lstStyle/>
          <a:p>
            <a:r>
              <a:rPr lang="en-US" altLang="en-US" sz="4200" b="1">
                <a:solidFill>
                  <a:srgbClr val="584477"/>
                </a:solidFill>
              </a:rPr>
              <a:t>Diminished Happiness</a:t>
            </a:r>
            <a:endParaRPr lang="en-US" altLang="en-US" sz="4200"/>
          </a:p>
        </p:txBody>
      </p:sp>
      <p:sp>
        <p:nvSpPr>
          <p:cNvPr id="15363" name="Rectangle 3">
            <a:extLst>
              <a:ext uri="{FF2B5EF4-FFF2-40B4-BE49-F238E27FC236}">
                <a16:creationId xmlns:a16="http://schemas.microsoft.com/office/drawing/2014/main" id="{F3E650FF-602D-E936-CC34-3ECD67CBD134}"/>
              </a:ext>
            </a:extLst>
          </p:cNvPr>
          <p:cNvSpPr>
            <a:spLocks noGrp="1" noChangeArrowheads="1"/>
          </p:cNvSpPr>
          <p:nvPr>
            <p:ph type="body" sz="half" idx="1"/>
          </p:nvPr>
        </p:nvSpPr>
        <p:spPr>
          <a:xfrm>
            <a:off x="457200" y="1600200"/>
            <a:ext cx="4032250" cy="4530725"/>
          </a:xfrm>
        </p:spPr>
        <p:txBody>
          <a:bodyPr/>
          <a:lstStyle/>
          <a:p>
            <a:r>
              <a:rPr lang="en-US" altLang="en-US" sz="2800"/>
              <a:t>Higher Materialism:</a:t>
            </a:r>
          </a:p>
          <a:p>
            <a:pPr lvl="1"/>
            <a:r>
              <a:rPr lang="en-US" altLang="en-US" sz="2300"/>
              <a:t>Anxiety</a:t>
            </a:r>
          </a:p>
          <a:p>
            <a:pPr lvl="1"/>
            <a:r>
              <a:rPr lang="en-US" altLang="en-US" sz="2300"/>
              <a:t>Depression</a:t>
            </a:r>
          </a:p>
          <a:p>
            <a:pPr lvl="1"/>
            <a:r>
              <a:rPr lang="en-US" altLang="en-US" sz="2300"/>
              <a:t>Physical Symptoms</a:t>
            </a:r>
          </a:p>
          <a:p>
            <a:pPr lvl="1"/>
            <a:r>
              <a:rPr lang="en-US" altLang="en-US" sz="2300"/>
              <a:t>Unpleasant emotions</a:t>
            </a:r>
          </a:p>
          <a:p>
            <a:pPr lvl="1"/>
            <a:r>
              <a:rPr lang="en-US" altLang="en-US" sz="2300"/>
              <a:t>Drug &amp; Alcohol Use</a:t>
            </a:r>
          </a:p>
          <a:p>
            <a:pPr lvl="1">
              <a:buFont typeface="Wingdings" panose="05000000000000000000" pitchFamily="2" charset="2"/>
              <a:buNone/>
            </a:pPr>
            <a:endParaRPr lang="en-US" altLang="en-US" sz="2300"/>
          </a:p>
        </p:txBody>
      </p:sp>
      <p:sp>
        <p:nvSpPr>
          <p:cNvPr id="15364" name="Rectangle 4">
            <a:extLst>
              <a:ext uri="{FF2B5EF4-FFF2-40B4-BE49-F238E27FC236}">
                <a16:creationId xmlns:a16="http://schemas.microsoft.com/office/drawing/2014/main" id="{B65045B3-4525-41C1-193B-70D377DB22BE}"/>
              </a:ext>
            </a:extLst>
          </p:cNvPr>
          <p:cNvSpPr>
            <a:spLocks noGrp="1" noChangeArrowheads="1"/>
          </p:cNvSpPr>
          <p:nvPr>
            <p:ph type="body" sz="half" idx="2"/>
          </p:nvPr>
        </p:nvSpPr>
        <p:spPr>
          <a:xfrm>
            <a:off x="4654550" y="1600200"/>
            <a:ext cx="4032250" cy="4530725"/>
          </a:xfrm>
        </p:spPr>
        <p:txBody>
          <a:bodyPr/>
          <a:lstStyle/>
          <a:p>
            <a:r>
              <a:rPr lang="en-US" altLang="en-US" sz="2800"/>
              <a:t>Lower Materialism</a:t>
            </a:r>
          </a:p>
          <a:p>
            <a:pPr lvl="1"/>
            <a:r>
              <a:rPr lang="en-US" altLang="en-US" sz="2300"/>
              <a:t>Self-actualization</a:t>
            </a:r>
          </a:p>
          <a:p>
            <a:pPr lvl="1"/>
            <a:r>
              <a:rPr lang="en-US" altLang="en-US" sz="2300"/>
              <a:t>Vitality</a:t>
            </a:r>
          </a:p>
          <a:p>
            <a:pPr lvl="1"/>
            <a:r>
              <a:rPr lang="en-US" altLang="en-US" sz="2300"/>
              <a:t>Life Satisfaction</a:t>
            </a:r>
          </a:p>
          <a:p>
            <a:pPr lvl="1"/>
            <a:r>
              <a:rPr lang="en-US" altLang="en-US" sz="2300"/>
              <a:t>Pleasant Emotions</a:t>
            </a:r>
          </a:p>
          <a:p>
            <a:pPr lvl="1"/>
            <a:endParaRPr lang="en-US" altLang="en-US" sz="2300"/>
          </a:p>
        </p:txBody>
      </p:sp>
      <p:sp>
        <p:nvSpPr>
          <p:cNvPr id="15365" name="Text Box 5">
            <a:extLst>
              <a:ext uri="{FF2B5EF4-FFF2-40B4-BE49-F238E27FC236}">
                <a16:creationId xmlns:a16="http://schemas.microsoft.com/office/drawing/2014/main" id="{0AFE9D41-2335-7B2B-BBDC-4910CD995EB3}"/>
              </a:ext>
            </a:extLst>
          </p:cNvPr>
          <p:cNvSpPr txBox="1">
            <a:spLocks noChangeArrowheads="1"/>
          </p:cNvSpPr>
          <p:nvPr/>
        </p:nvSpPr>
        <p:spPr bwMode="auto">
          <a:xfrm>
            <a:off x="611188" y="5084763"/>
            <a:ext cx="79216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GB" altLang="en-US" sz="2400" b="1">
                <a:latin typeface="Times" panose="02020603050405020304" pitchFamily="18" charset="0"/>
              </a:rPr>
              <a:t>Activity: Youtube and Google: ‘Reverend Billy and the Church of Stop Shopping’ and ‘Adbusters’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36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1536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1536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1536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15364">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363">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1536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15363">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499"/>
                                          </p:stCondLst>
                                        </p:cTn>
                                        <p:tgtEl>
                                          <p:spTgt spid="1536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1536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499"/>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P spid="1536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6" name="Rectangle 4">
            <a:extLst>
              <a:ext uri="{FF2B5EF4-FFF2-40B4-BE49-F238E27FC236}">
                <a16:creationId xmlns:a16="http://schemas.microsoft.com/office/drawing/2014/main" id="{E4904B63-27C2-9F90-CD6E-BC0E5290807A}"/>
              </a:ext>
            </a:extLst>
          </p:cNvPr>
          <p:cNvSpPr>
            <a:spLocks noChangeArrowheads="1"/>
          </p:cNvSpPr>
          <p:nvPr/>
        </p:nvSpPr>
        <p:spPr bwMode="auto">
          <a:xfrm>
            <a:off x="0" y="0"/>
            <a:ext cx="9144000"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GB" altLang="en-US" sz="2400" b="1">
              <a:latin typeface="Times" panose="02020603050405020304" pitchFamily="18" charset="0"/>
            </a:endParaRPr>
          </a:p>
          <a:p>
            <a:pPr eaLnBrk="0" hangingPunct="0"/>
            <a:endParaRPr lang="en-GB" altLang="en-US" sz="2400" b="1">
              <a:latin typeface="Times" panose="02020603050405020304" pitchFamily="18" charset="0"/>
            </a:endParaRPr>
          </a:p>
          <a:p>
            <a:pPr eaLnBrk="0" hangingPunct="0"/>
            <a:r>
              <a:rPr lang="en-GB" altLang="en-US" sz="2400" b="1">
                <a:latin typeface="Times" panose="02020603050405020304" pitchFamily="18" charset="0"/>
              </a:rPr>
              <a:t>A meta-analysis of 170 studies of students and 99 studies of children showed that between 1952 and 1993 there was an increase of almost a full standard deviation in anxiety among both college student and child samples.   </a:t>
            </a:r>
          </a:p>
          <a:p>
            <a:pPr eaLnBrk="0" hangingPunct="0"/>
            <a:endParaRPr lang="en-GB" altLang="en-US" sz="2400" b="1">
              <a:latin typeface="Times" panose="02020603050405020304" pitchFamily="18" charset="0"/>
            </a:endParaRPr>
          </a:p>
          <a:p>
            <a:pPr eaLnBrk="0" hangingPunct="0"/>
            <a:r>
              <a:rPr lang="en-GB" altLang="en-US" sz="2400" b="1">
                <a:latin typeface="Times" panose="02020603050405020304" pitchFamily="18" charset="0"/>
              </a:rPr>
              <a:t>The 1990s median anxiety level was equivalent to the 84th percentile in the 1950s. </a:t>
            </a:r>
          </a:p>
          <a:p>
            <a:pPr eaLnBrk="0" hangingPunct="0"/>
            <a:endParaRPr lang="en-GB" altLang="en-US" sz="2400" b="1">
              <a:latin typeface="Times" panose="02020603050405020304" pitchFamily="18" charset="0"/>
            </a:endParaRPr>
          </a:p>
          <a:p>
            <a:pPr eaLnBrk="0" hangingPunct="0"/>
            <a:r>
              <a:rPr lang="en-GB" altLang="en-US" sz="2400" b="1">
                <a:latin typeface="Times" panose="02020603050405020304" pitchFamily="18" charset="0"/>
              </a:rPr>
              <a:t>"The average American child in 1980 reported more anxiety than child psychiatric patients in the 1950s."</a:t>
            </a:r>
            <a:r>
              <a:rPr lang="en-GB" altLang="en-US" sz="2400">
                <a:latin typeface="Times" panose="02020603050405020304" pitchFamily="18" charset="0"/>
              </a:rPr>
              <a:t> </a:t>
            </a:r>
          </a:p>
          <a:p>
            <a:pPr eaLnBrk="0" hangingPunct="0"/>
            <a:endParaRPr lang="en-GB" altLang="en-US" sz="2400">
              <a:latin typeface="Times" panose="02020603050405020304" pitchFamily="18" charset="0"/>
            </a:endParaRPr>
          </a:p>
          <a:p>
            <a:pPr eaLnBrk="0" hangingPunct="0"/>
            <a:r>
              <a:rPr lang="en-GB" altLang="en-US">
                <a:latin typeface="Times" panose="02020603050405020304" pitchFamily="18" charset="0"/>
              </a:rPr>
              <a:t>Twenge JM.  The age of anxiety?  Birth cohort change in anxiety and neuroticism, 1952-1993.  </a:t>
            </a:r>
            <a:r>
              <a:rPr lang="en-GB" altLang="en-US" i="1">
                <a:latin typeface="Times" panose="02020603050405020304" pitchFamily="18" charset="0"/>
              </a:rPr>
              <a:t>Journal of Personality and Social Psychology </a:t>
            </a:r>
            <a:r>
              <a:rPr lang="en-GB" altLang="en-US">
                <a:latin typeface="Times" panose="02020603050405020304" pitchFamily="18" charset="0"/>
              </a:rPr>
              <a:t>2000; 79(6): 1007-21.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a:extLst>
              <a:ext uri="{FF2B5EF4-FFF2-40B4-BE49-F238E27FC236}">
                <a16:creationId xmlns:a16="http://schemas.microsoft.com/office/drawing/2014/main" id="{AAB79B90-7D8A-8C8E-8D6A-75EB44C21779}"/>
              </a:ext>
            </a:extLst>
          </p:cNvPr>
          <p:cNvSpPr>
            <a:spLocks noChangeArrowheads="1"/>
          </p:cNvSpPr>
          <p:nvPr/>
        </p:nvSpPr>
        <p:spPr bwMode="auto">
          <a:xfrm>
            <a:off x="0" y="0"/>
            <a:ext cx="8963025" cy="725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altLang="en-US" sz="3200" b="1"/>
              <a:t>Flow model</a:t>
            </a:r>
          </a:p>
          <a:p>
            <a:pPr eaLnBrk="0" hangingPunct="0"/>
            <a:endParaRPr lang="en-GB" altLang="en-US" sz="3200" b="1"/>
          </a:p>
          <a:p>
            <a:pPr eaLnBrk="0" hangingPunct="0"/>
            <a:r>
              <a:rPr lang="en-GB" altLang="en-US" sz="2800"/>
              <a:t>• The universe was not built for our happiness we have to make it happen</a:t>
            </a:r>
          </a:p>
          <a:p>
            <a:pPr eaLnBrk="0" hangingPunct="0"/>
            <a:r>
              <a:rPr lang="en-GB" altLang="en-US" sz="2800"/>
              <a:t>• Optimal experiences involve control and mastery</a:t>
            </a:r>
          </a:p>
          <a:p>
            <a:pPr eaLnBrk="0" hangingPunct="0"/>
            <a:r>
              <a:rPr lang="en-GB" altLang="en-US" sz="2800"/>
              <a:t>• Flow experiences lead to growth</a:t>
            </a:r>
          </a:p>
          <a:p>
            <a:pPr eaLnBrk="0" hangingPunct="0"/>
            <a:r>
              <a:rPr lang="en-GB" altLang="en-US" sz="2800"/>
              <a:t>• Flow experiences relate to sex, work, friendship, sport, interests and lifelong learning</a:t>
            </a:r>
          </a:p>
          <a:p>
            <a:pPr eaLnBrk="0" hangingPunct="0">
              <a:buFontTx/>
              <a:buChar char="•"/>
            </a:pPr>
            <a:r>
              <a:rPr lang="en-GB" altLang="en-US" sz="2800">
                <a:solidFill>
                  <a:srgbClr val="009933"/>
                </a:solidFill>
              </a:rPr>
              <a:t>“…being completely involved in an activity for its own sake. The ego falls away. Time flies. Every action, movement, and thought follows inevitably from the previous one, like playing jazz. Your whole being is involved, and you're using your skills to the utmost."</a:t>
            </a:r>
            <a:br>
              <a:rPr lang="en-GB" altLang="en-US" sz="2800"/>
            </a:br>
            <a:r>
              <a:rPr lang="en-GB" altLang="en-US" sz="2800"/>
              <a:t>    </a:t>
            </a:r>
          </a:p>
          <a:p>
            <a:pPr eaLnBrk="0" hangingPunct="0"/>
            <a:r>
              <a:rPr lang="en-GB" altLang="en-US" sz="2400"/>
              <a:t>                                                   </a:t>
            </a:r>
            <a:r>
              <a:rPr lang="en-GB" altLang="en-US" sz="2400" b="1"/>
              <a:t>Mihaly Csikszentmihalyi </a:t>
            </a:r>
          </a:p>
          <a:p>
            <a:pPr eaLnBrk="0" hangingPunct="0"/>
            <a:r>
              <a:rPr lang="en-GB" altLang="en-US"/>
              <a:t>                                                                   (pronounced chick-sent-me-high-ee)</a:t>
            </a:r>
          </a:p>
          <a:p>
            <a:pPr eaLnBrk="0" hangingPunct="0"/>
            <a:endParaRPr lang="en-GB" altLang="en-US" sz="2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1026">
            <a:extLst>
              <a:ext uri="{FF2B5EF4-FFF2-40B4-BE49-F238E27FC236}">
                <a16:creationId xmlns:a16="http://schemas.microsoft.com/office/drawing/2014/main" id="{C21C2BAB-9523-8950-B38E-FF371150E20A}"/>
              </a:ext>
            </a:extLst>
          </p:cNvPr>
          <p:cNvSpPr>
            <a:spLocks noGrp="1" noChangeArrowheads="1"/>
          </p:cNvSpPr>
          <p:nvPr>
            <p:ph type="title"/>
          </p:nvPr>
        </p:nvSpPr>
        <p:spPr/>
        <p:txBody>
          <a:bodyPr/>
          <a:lstStyle/>
          <a:p>
            <a:r>
              <a:rPr lang="en-US" altLang="en-US" sz="4300" b="1">
                <a:solidFill>
                  <a:srgbClr val="584477"/>
                </a:solidFill>
              </a:rPr>
              <a:t>Social Costs of Materialism</a:t>
            </a:r>
            <a:endParaRPr lang="en-US" altLang="en-US" sz="3400"/>
          </a:p>
        </p:txBody>
      </p:sp>
      <p:pic>
        <p:nvPicPr>
          <p:cNvPr id="223235" name="Picture 1027">
            <a:extLst>
              <a:ext uri="{FF2B5EF4-FFF2-40B4-BE49-F238E27FC236}">
                <a16:creationId xmlns:a16="http://schemas.microsoft.com/office/drawing/2014/main" id="{78796DCA-0652-8AD8-CAD5-0D4DF348BC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6934200" cy="42624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9B5782CF-6BCD-C8A3-66A2-E0832478EA26}"/>
              </a:ext>
            </a:extLst>
          </p:cNvPr>
          <p:cNvSpPr>
            <a:spLocks noGrp="1" noChangeArrowheads="1"/>
          </p:cNvSpPr>
          <p:nvPr>
            <p:ph type="title"/>
          </p:nvPr>
        </p:nvSpPr>
        <p:spPr/>
        <p:txBody>
          <a:bodyPr/>
          <a:lstStyle/>
          <a:p>
            <a:r>
              <a:rPr lang="en-US" altLang="en-US" b="1">
                <a:solidFill>
                  <a:srgbClr val="584477"/>
                </a:solidFill>
              </a:rPr>
              <a:t>Social Behavior</a:t>
            </a:r>
            <a:endParaRPr lang="en-US" altLang="en-US"/>
          </a:p>
        </p:txBody>
      </p:sp>
      <p:sp>
        <p:nvSpPr>
          <p:cNvPr id="306179" name="Rectangle 3">
            <a:extLst>
              <a:ext uri="{FF2B5EF4-FFF2-40B4-BE49-F238E27FC236}">
                <a16:creationId xmlns:a16="http://schemas.microsoft.com/office/drawing/2014/main" id="{5C7ADFDD-FCDC-70F5-6DAF-9AC11AA6186B}"/>
              </a:ext>
            </a:extLst>
          </p:cNvPr>
          <p:cNvSpPr>
            <a:spLocks noGrp="1" noChangeArrowheads="1"/>
          </p:cNvSpPr>
          <p:nvPr>
            <p:ph type="body" idx="1"/>
          </p:nvPr>
        </p:nvSpPr>
        <p:spPr/>
        <p:txBody>
          <a:bodyPr/>
          <a:lstStyle/>
          <a:p>
            <a:r>
              <a:rPr lang="en-US" altLang="en-US"/>
              <a:t>Less pro-social and more anti-social behavior</a:t>
            </a:r>
          </a:p>
          <a:p>
            <a:r>
              <a:rPr lang="en-US" altLang="en-US"/>
              <a:t>Less empathy </a:t>
            </a:r>
          </a:p>
          <a:p>
            <a:r>
              <a:rPr lang="en-US" altLang="en-US"/>
              <a:t>More competitive and less cooperative</a:t>
            </a:r>
          </a:p>
          <a:p>
            <a:r>
              <a:rPr lang="en-US" altLang="en-US"/>
              <a:t>Decreased sharing and generosity </a:t>
            </a:r>
          </a:p>
          <a:p>
            <a:r>
              <a:rPr lang="en-US" altLang="en-US"/>
              <a:t>Less social capital</a:t>
            </a:r>
          </a:p>
          <a:p>
            <a:pPr lvl="1">
              <a:buFont typeface="Wingdings" panose="05000000000000000000" pitchFamily="2" charset="2"/>
              <a:buNone/>
            </a:pPr>
            <a:endParaRPr lang="en-US" altLang="en-US"/>
          </a:p>
          <a:p>
            <a:pPr>
              <a:buFont typeface="Wingdings" panose="05000000000000000000" pitchFamily="2" charset="2"/>
              <a:buNone/>
            </a:pPr>
            <a:endParaRPr lang="en-US" altLang="en-US"/>
          </a:p>
          <a:p>
            <a:pPr>
              <a:buFont typeface="Wingdings" panose="05000000000000000000" pitchFamily="2" charset="2"/>
              <a:buNone/>
            </a:pPr>
            <a:endParaRPr lang="en-US" altLang="en-US" b="1">
              <a:solidFill>
                <a:srgbClr val="584477"/>
              </a:solidFill>
            </a:endParaRPr>
          </a:p>
          <a:p>
            <a:pPr>
              <a:buFont typeface="Wingdings" panose="05000000000000000000" pitchFamily="2" charset="2"/>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061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061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0617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0617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06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7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C1B79D2-AC02-98E3-FF2C-CEECAB0FFFCB}"/>
              </a:ext>
            </a:extLst>
          </p:cNvPr>
          <p:cNvSpPr>
            <a:spLocks noGrp="1" noChangeArrowheads="1"/>
          </p:cNvSpPr>
          <p:nvPr>
            <p:ph type="title"/>
          </p:nvPr>
        </p:nvSpPr>
        <p:spPr/>
        <p:txBody>
          <a:bodyPr/>
          <a:lstStyle/>
          <a:p>
            <a:r>
              <a:rPr lang="en-US" altLang="en-US" sz="4700" b="1">
                <a:solidFill>
                  <a:srgbClr val="584477"/>
                </a:solidFill>
              </a:rPr>
              <a:t>Ecological Costs</a:t>
            </a:r>
            <a:endParaRPr lang="en-US" altLang="en-US"/>
          </a:p>
        </p:txBody>
      </p:sp>
      <p:pic>
        <p:nvPicPr>
          <p:cNvPr id="28676" name="Picture 4">
            <a:extLst>
              <a:ext uri="{FF2B5EF4-FFF2-40B4-BE49-F238E27FC236}">
                <a16:creationId xmlns:a16="http://schemas.microsoft.com/office/drawing/2014/main" id="{A41E2055-E7C3-395A-9180-A365E3733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934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5123C88-338D-5EBC-C974-EE269A874F41}"/>
              </a:ext>
            </a:extLst>
          </p:cNvPr>
          <p:cNvSpPr>
            <a:spLocks noGrp="1" noChangeArrowheads="1"/>
          </p:cNvSpPr>
          <p:nvPr>
            <p:ph type="title"/>
          </p:nvPr>
        </p:nvSpPr>
        <p:spPr/>
        <p:txBody>
          <a:bodyPr/>
          <a:lstStyle/>
          <a:p>
            <a:r>
              <a:rPr lang="en-US" altLang="en-US" b="1">
                <a:solidFill>
                  <a:srgbClr val="584477"/>
                </a:solidFill>
              </a:rPr>
              <a:t>Ecological Behaviour</a:t>
            </a:r>
            <a:endParaRPr lang="en-US" altLang="en-US"/>
          </a:p>
        </p:txBody>
      </p:sp>
      <p:sp>
        <p:nvSpPr>
          <p:cNvPr id="32771" name="Rectangle 3">
            <a:extLst>
              <a:ext uri="{FF2B5EF4-FFF2-40B4-BE49-F238E27FC236}">
                <a16:creationId xmlns:a16="http://schemas.microsoft.com/office/drawing/2014/main" id="{EFE28BE5-628D-F5F1-148A-574DDF99DD60}"/>
              </a:ext>
            </a:extLst>
          </p:cNvPr>
          <p:cNvSpPr>
            <a:spLocks noGrp="1" noChangeArrowheads="1"/>
          </p:cNvSpPr>
          <p:nvPr>
            <p:ph type="body" idx="1"/>
          </p:nvPr>
        </p:nvSpPr>
        <p:spPr/>
        <p:txBody>
          <a:bodyPr/>
          <a:lstStyle/>
          <a:p>
            <a:r>
              <a:rPr lang="en-US" altLang="en-US"/>
              <a:t>Care less about the environment</a:t>
            </a:r>
          </a:p>
          <a:p>
            <a:pPr lvl="1">
              <a:buFont typeface="Wingdings" panose="05000000000000000000" pitchFamily="2" charset="2"/>
              <a:buNone/>
            </a:pPr>
            <a:endParaRPr lang="en-US" altLang="en-US"/>
          </a:p>
          <a:p>
            <a:r>
              <a:rPr lang="en-US" altLang="en-US"/>
              <a:t>Fewer pro-environmental activities</a:t>
            </a:r>
          </a:p>
          <a:p>
            <a:pPr lvl="1">
              <a:buFont typeface="Wingdings" panose="05000000000000000000" pitchFamily="2" charset="2"/>
              <a:buNone/>
            </a:pPr>
            <a:endParaRPr lang="en-US" altLang="en-US"/>
          </a:p>
          <a:p>
            <a:r>
              <a:rPr lang="en-US" altLang="en-US"/>
              <a:t>More greed, consumption and waste </a:t>
            </a:r>
          </a:p>
          <a:p>
            <a:endParaRPr lang="en-US" altLang="en-US"/>
          </a:p>
          <a:p>
            <a:r>
              <a:rPr lang="en-US" altLang="en-US"/>
              <a:t>Higher Ecological Footprints</a:t>
            </a:r>
          </a:p>
          <a:p>
            <a:pPr lvl="1">
              <a:buFont typeface="Wingdings" panose="05000000000000000000" pitchFamily="2" charset="2"/>
              <a:buNone/>
            </a:pP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27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327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2980" name="Object 4">
            <a:extLst>
              <a:ext uri="{FF2B5EF4-FFF2-40B4-BE49-F238E27FC236}">
                <a16:creationId xmlns:a16="http://schemas.microsoft.com/office/drawing/2014/main" id="{B4DB4634-5DCB-8398-A019-2E30B099226F}"/>
              </a:ext>
            </a:extLst>
          </p:cNvPr>
          <p:cNvGraphicFramePr>
            <a:graphicFrameLocks noChangeAspect="1"/>
          </p:cNvGraphicFramePr>
          <p:nvPr/>
        </p:nvGraphicFramePr>
        <p:xfrm>
          <a:off x="1588" y="1588"/>
          <a:ext cx="9142412" cy="6856412"/>
        </p:xfrm>
        <a:graphic>
          <a:graphicData uri="http://schemas.openxmlformats.org/presentationml/2006/ole">
            <mc:AlternateContent xmlns:mc="http://schemas.openxmlformats.org/markup-compatibility/2006">
              <mc:Choice xmlns:v="urn:schemas-microsoft-com:vml" Requires="v">
                <p:oleObj name="Photo Editor Photo" r:id="rId3" imgW="9142857" imgH="6857143" progId="MSPhotoEd.3">
                  <p:embed/>
                </p:oleObj>
              </mc:Choice>
              <mc:Fallback>
                <p:oleObj name="Photo Editor Photo" r:id="rId3" imgW="9142857" imgH="6857143"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9142412"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1026">
            <a:extLst>
              <a:ext uri="{FF2B5EF4-FFF2-40B4-BE49-F238E27FC236}">
                <a16:creationId xmlns:a16="http://schemas.microsoft.com/office/drawing/2014/main" id="{6BE33075-A136-6146-8EED-BAC163E88014}"/>
              </a:ext>
            </a:extLst>
          </p:cNvPr>
          <p:cNvSpPr>
            <a:spLocks noGrp="1" noChangeArrowheads="1"/>
          </p:cNvSpPr>
          <p:nvPr>
            <p:ph type="title"/>
          </p:nvPr>
        </p:nvSpPr>
        <p:spPr/>
        <p:txBody>
          <a:bodyPr/>
          <a:lstStyle/>
          <a:p>
            <a:r>
              <a:rPr lang="en-US" altLang="en-US" sz="4200" b="1">
                <a:solidFill>
                  <a:srgbClr val="584477"/>
                </a:solidFill>
              </a:rPr>
              <a:t>A Problem of Values</a:t>
            </a:r>
            <a:endParaRPr lang="en-US" altLang="en-US" sz="4200"/>
          </a:p>
        </p:txBody>
      </p:sp>
      <p:sp>
        <p:nvSpPr>
          <p:cNvPr id="262147" name="Rectangle 1027">
            <a:extLst>
              <a:ext uri="{FF2B5EF4-FFF2-40B4-BE49-F238E27FC236}">
                <a16:creationId xmlns:a16="http://schemas.microsoft.com/office/drawing/2014/main" id="{68ECD403-3F83-130E-79C4-7B507FA4FD6C}"/>
              </a:ext>
            </a:extLst>
          </p:cNvPr>
          <p:cNvSpPr>
            <a:spLocks noGrp="1" noChangeArrowheads="1"/>
          </p:cNvSpPr>
          <p:nvPr>
            <p:ph type="body" idx="1"/>
          </p:nvPr>
        </p:nvSpPr>
        <p:spPr/>
        <p:txBody>
          <a:bodyPr/>
          <a:lstStyle/>
          <a:p>
            <a:r>
              <a:rPr lang="en-US" altLang="en-US"/>
              <a:t>Organization of Values and Goals</a:t>
            </a:r>
          </a:p>
          <a:p>
            <a:pPr>
              <a:buFont typeface="Wingdings" panose="05000000000000000000" pitchFamily="2" charset="2"/>
              <a:buNone/>
            </a:pPr>
            <a:endParaRPr lang="en-US" altLang="en-US"/>
          </a:p>
          <a:p>
            <a:r>
              <a:rPr lang="en-US" altLang="en-US"/>
              <a:t>Circumplex models</a:t>
            </a:r>
          </a:p>
          <a:p>
            <a:pPr lvl="1"/>
            <a:r>
              <a:rPr lang="en-US" altLang="en-US"/>
              <a:t>Adjacent goals are consistent</a:t>
            </a:r>
          </a:p>
          <a:p>
            <a:pPr lvl="1"/>
            <a:r>
              <a:rPr lang="en-US" altLang="en-US"/>
              <a:t>Opposing goals are conflictual</a:t>
            </a:r>
          </a:p>
          <a:p>
            <a:pPr lvl="1">
              <a:buFont typeface="Wingdings" panose="05000000000000000000" pitchFamily="2" charset="2"/>
              <a:buNone/>
            </a:pPr>
            <a:endParaRPr lang="en-US" altLang="en-US"/>
          </a:p>
          <a:p>
            <a:r>
              <a:rPr lang="en-US" altLang="en-US"/>
              <a:t>Same basic pattern across multiple studies in dozens of nations </a:t>
            </a:r>
            <a:r>
              <a:rPr lang="en-GB" altLang="en-US"/>
              <a:t> </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2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21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14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21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2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FC908F60-058E-85D2-43BA-B385EB718CD5}"/>
              </a:ext>
            </a:extLst>
          </p:cNvPr>
          <p:cNvSpPr>
            <a:spLocks noGrp="1" noChangeArrowheads="1"/>
          </p:cNvSpPr>
          <p:nvPr>
            <p:ph type="title"/>
          </p:nvPr>
        </p:nvSpPr>
        <p:spPr/>
        <p:txBody>
          <a:bodyPr/>
          <a:lstStyle/>
          <a:p>
            <a:pPr algn="ctr"/>
            <a:r>
              <a:rPr lang="en-GB" altLang="en-US" sz="4400"/>
              <a:t>Socrates (B.C. 469-399)</a:t>
            </a:r>
            <a:endParaRPr lang="en-US" altLang="en-US" sz="4400"/>
          </a:p>
        </p:txBody>
      </p:sp>
      <p:sp>
        <p:nvSpPr>
          <p:cNvPr id="294915" name="Rectangle 3">
            <a:extLst>
              <a:ext uri="{FF2B5EF4-FFF2-40B4-BE49-F238E27FC236}">
                <a16:creationId xmlns:a16="http://schemas.microsoft.com/office/drawing/2014/main" id="{3755DCBC-16B2-6ADC-904E-5D5E69DA375A}"/>
              </a:ext>
            </a:extLst>
          </p:cNvPr>
          <p:cNvSpPr>
            <a:spLocks noGrp="1" noChangeArrowheads="1"/>
          </p:cNvSpPr>
          <p:nvPr>
            <p:ph type="body" sz="half" idx="1"/>
          </p:nvPr>
        </p:nvSpPr>
        <p:spPr>
          <a:xfrm>
            <a:off x="457200" y="1600200"/>
            <a:ext cx="4032250" cy="4530725"/>
          </a:xfrm>
        </p:spPr>
        <p:txBody>
          <a:bodyPr/>
          <a:lstStyle/>
          <a:p>
            <a:r>
              <a:rPr lang="en-GB" altLang="en-US" sz="2800"/>
              <a:t>He who is not contented with what he has, would not be contented with what he would like to have.</a:t>
            </a:r>
          </a:p>
          <a:p>
            <a:pPr>
              <a:buFont typeface="Wingdings" panose="05000000000000000000" pitchFamily="2" charset="2"/>
              <a:buNone/>
            </a:pPr>
            <a:endParaRPr lang="en-GB" altLang="en-US" sz="2800"/>
          </a:p>
          <a:p>
            <a:r>
              <a:rPr lang="en-GB" altLang="en-US" sz="2800"/>
              <a:t>Contentment is natural wealth; luxury, artificial poverty.</a:t>
            </a:r>
          </a:p>
          <a:p>
            <a:endParaRPr lang="en-US" altLang="en-US" sz="2800"/>
          </a:p>
          <a:p>
            <a:pPr algn="ctr">
              <a:buFont typeface="Wingdings" panose="05000000000000000000" pitchFamily="2" charset="2"/>
              <a:buNone/>
            </a:pPr>
            <a:endParaRPr lang="en-US" altLang="en-US" sz="2800"/>
          </a:p>
        </p:txBody>
      </p:sp>
      <p:sp>
        <p:nvSpPr>
          <p:cNvPr id="294916" name="Rectangle 4">
            <a:extLst>
              <a:ext uri="{FF2B5EF4-FFF2-40B4-BE49-F238E27FC236}">
                <a16:creationId xmlns:a16="http://schemas.microsoft.com/office/drawing/2014/main" id="{30B230C2-FC45-5B43-8C98-7E7CFA7D118A}"/>
              </a:ext>
            </a:extLst>
          </p:cNvPr>
          <p:cNvSpPr>
            <a:spLocks noChangeArrowheads="1"/>
          </p:cNvSpPr>
          <p:nvPr/>
        </p:nvSpPr>
        <p:spPr bwMode="auto">
          <a:xfrm>
            <a:off x="2309813" y="-7762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GB" altLang="en-US" sz="2400" b="1">
              <a:latin typeface="Times" panose="02020603050405020304" pitchFamily="18" charset="0"/>
            </a:endParaRPr>
          </a:p>
        </p:txBody>
      </p:sp>
      <p:graphicFrame>
        <p:nvGraphicFramePr>
          <p:cNvPr id="294919" name="Object 7">
            <a:extLst>
              <a:ext uri="{FF2B5EF4-FFF2-40B4-BE49-F238E27FC236}">
                <a16:creationId xmlns:a16="http://schemas.microsoft.com/office/drawing/2014/main" id="{40ED3ABA-FE69-FA1C-B75D-EF3230682E63}"/>
              </a:ext>
            </a:extLst>
          </p:cNvPr>
          <p:cNvGraphicFramePr>
            <a:graphicFrameLocks noChangeAspect="1"/>
          </p:cNvGraphicFramePr>
          <p:nvPr>
            <p:ph sz="half" idx="2"/>
          </p:nvPr>
        </p:nvGraphicFramePr>
        <p:xfrm>
          <a:off x="5159375" y="1600200"/>
          <a:ext cx="3014663" cy="4530725"/>
        </p:xfrm>
        <a:graphic>
          <a:graphicData uri="http://schemas.openxmlformats.org/presentationml/2006/ole">
            <mc:AlternateContent xmlns:mc="http://schemas.openxmlformats.org/markup-compatibility/2006">
              <mc:Choice xmlns:v="urn:schemas-microsoft-com:vml" Requires="v">
                <p:oleObj name="Bitmap Image" r:id="rId3" imgW="3238952" imgH="4866667" progId="Paint.Picture">
                  <p:embed/>
                </p:oleObj>
              </mc:Choice>
              <mc:Fallback>
                <p:oleObj name="Bitmap Image" r:id="rId3" imgW="3238952" imgH="4866667"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375" y="1600200"/>
                        <a:ext cx="3014663" cy="4530725"/>
                      </a:xfrm>
                      <a:prstGeom prst="rect">
                        <a:avLst/>
                      </a:prstGeom>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6370" name="Object 2">
            <a:extLst>
              <a:ext uri="{FF2B5EF4-FFF2-40B4-BE49-F238E27FC236}">
                <a16:creationId xmlns:a16="http://schemas.microsoft.com/office/drawing/2014/main" id="{46A6BDE0-3C93-97DC-FBC6-C913093A87CE}"/>
              </a:ext>
            </a:extLst>
          </p:cNvPr>
          <p:cNvGraphicFramePr>
            <a:graphicFrameLocks noChangeAspect="1"/>
          </p:cNvGraphicFramePr>
          <p:nvPr/>
        </p:nvGraphicFramePr>
        <p:xfrm>
          <a:off x="1219200" y="457200"/>
          <a:ext cx="6770688" cy="5935663"/>
        </p:xfrm>
        <a:graphic>
          <a:graphicData uri="http://schemas.openxmlformats.org/presentationml/2006/ole">
            <mc:AlternateContent xmlns:mc="http://schemas.openxmlformats.org/markup-compatibility/2006">
              <mc:Choice xmlns:v="urn:schemas-microsoft-com:vml" Requires="v">
                <p:oleObj name="Document" r:id="rId3" imgW="6769608" imgH="5934456" progId="Word.Document.8">
                  <p:embed/>
                </p:oleObj>
              </mc:Choice>
              <mc:Fallback>
                <p:oleObj name="Document" r:id="rId3" imgW="6769608" imgH="593445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57200"/>
                        <a:ext cx="6770688" cy="593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442" name="Object 2">
            <a:extLst>
              <a:ext uri="{FF2B5EF4-FFF2-40B4-BE49-F238E27FC236}">
                <a16:creationId xmlns:a16="http://schemas.microsoft.com/office/drawing/2014/main" id="{D42FFDD9-B6D2-637F-6179-544A8306FD04}"/>
              </a:ext>
            </a:extLst>
          </p:cNvPr>
          <p:cNvGraphicFramePr>
            <a:graphicFrameLocks noChangeAspect="1"/>
          </p:cNvGraphicFramePr>
          <p:nvPr/>
        </p:nvGraphicFramePr>
        <p:xfrm>
          <a:off x="1219200" y="457200"/>
          <a:ext cx="6770688" cy="5935663"/>
        </p:xfrm>
        <a:graphic>
          <a:graphicData uri="http://schemas.openxmlformats.org/presentationml/2006/ole">
            <mc:AlternateContent xmlns:mc="http://schemas.openxmlformats.org/markup-compatibility/2006">
              <mc:Choice xmlns:v="urn:schemas-microsoft-com:vml" Requires="v">
                <p:oleObj name="Document" r:id="rId3" imgW="6769608" imgH="5934456" progId="Word.Document.8">
                  <p:embed/>
                </p:oleObj>
              </mc:Choice>
              <mc:Fallback>
                <p:oleObj name="Document" r:id="rId3" imgW="6769608" imgH="593445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57200"/>
                        <a:ext cx="6770688" cy="593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9443" name="Oval 3">
            <a:extLst>
              <a:ext uri="{FF2B5EF4-FFF2-40B4-BE49-F238E27FC236}">
                <a16:creationId xmlns:a16="http://schemas.microsoft.com/office/drawing/2014/main" id="{588FC5B7-94A2-8A6C-33A3-1F9D01C623E6}"/>
              </a:ext>
            </a:extLst>
          </p:cNvPr>
          <p:cNvSpPr>
            <a:spLocks noChangeArrowheads="1"/>
          </p:cNvSpPr>
          <p:nvPr/>
        </p:nvSpPr>
        <p:spPr bwMode="auto">
          <a:xfrm>
            <a:off x="762000" y="2743200"/>
            <a:ext cx="2819400" cy="3048000"/>
          </a:xfrm>
          <a:prstGeom prst="ellipse">
            <a:avLst/>
          </a:prstGeom>
          <a:noFill/>
          <a:ln w="38100">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490" name="Object 2">
            <a:extLst>
              <a:ext uri="{FF2B5EF4-FFF2-40B4-BE49-F238E27FC236}">
                <a16:creationId xmlns:a16="http://schemas.microsoft.com/office/drawing/2014/main" id="{6414C347-445F-1305-3B72-F277065219D4}"/>
              </a:ext>
            </a:extLst>
          </p:cNvPr>
          <p:cNvGraphicFramePr>
            <a:graphicFrameLocks noChangeAspect="1"/>
          </p:cNvGraphicFramePr>
          <p:nvPr/>
        </p:nvGraphicFramePr>
        <p:xfrm>
          <a:off x="1219200" y="457200"/>
          <a:ext cx="6770688" cy="5935663"/>
        </p:xfrm>
        <a:graphic>
          <a:graphicData uri="http://schemas.openxmlformats.org/presentationml/2006/ole">
            <mc:AlternateContent xmlns:mc="http://schemas.openxmlformats.org/markup-compatibility/2006">
              <mc:Choice xmlns:v="urn:schemas-microsoft-com:vml" Requires="v">
                <p:oleObj name="Document" r:id="rId3" imgW="6769608" imgH="5934456" progId="Word.Document.8">
                  <p:embed/>
                </p:oleObj>
              </mc:Choice>
              <mc:Fallback>
                <p:oleObj name="Document" r:id="rId3" imgW="6769608" imgH="5934456"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457200"/>
                        <a:ext cx="6770688" cy="593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1491" name="Oval 3">
            <a:extLst>
              <a:ext uri="{FF2B5EF4-FFF2-40B4-BE49-F238E27FC236}">
                <a16:creationId xmlns:a16="http://schemas.microsoft.com/office/drawing/2014/main" id="{16CA4467-9497-E654-49EA-7D14D4D585E3}"/>
              </a:ext>
            </a:extLst>
          </p:cNvPr>
          <p:cNvSpPr>
            <a:spLocks noChangeArrowheads="1"/>
          </p:cNvSpPr>
          <p:nvPr/>
        </p:nvSpPr>
        <p:spPr bwMode="auto">
          <a:xfrm>
            <a:off x="762000" y="2743200"/>
            <a:ext cx="2819400" cy="3048000"/>
          </a:xfrm>
          <a:prstGeom prst="ellipse">
            <a:avLst/>
          </a:prstGeom>
          <a:noFill/>
          <a:ln w="38100">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492" name="Oval 4">
            <a:extLst>
              <a:ext uri="{FF2B5EF4-FFF2-40B4-BE49-F238E27FC236}">
                <a16:creationId xmlns:a16="http://schemas.microsoft.com/office/drawing/2014/main" id="{DC8C6E7B-01FD-1266-5729-70C5214FA06B}"/>
              </a:ext>
            </a:extLst>
          </p:cNvPr>
          <p:cNvSpPr>
            <a:spLocks noChangeArrowheads="1"/>
          </p:cNvSpPr>
          <p:nvPr/>
        </p:nvSpPr>
        <p:spPr bwMode="auto">
          <a:xfrm>
            <a:off x="5715000" y="1752600"/>
            <a:ext cx="2667000" cy="3429000"/>
          </a:xfrm>
          <a:prstGeom prst="ellipse">
            <a:avLst/>
          </a:prstGeom>
          <a:noFill/>
          <a:ln w="38100">
            <a:solidFill>
              <a:srgbClr val="8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1493" name="Text Box 5">
            <a:extLst>
              <a:ext uri="{FF2B5EF4-FFF2-40B4-BE49-F238E27FC236}">
                <a16:creationId xmlns:a16="http://schemas.microsoft.com/office/drawing/2014/main" id="{046FE0E7-F964-14F0-B5AF-7A5CCEAFBBD2}"/>
              </a:ext>
            </a:extLst>
          </p:cNvPr>
          <p:cNvSpPr txBox="1">
            <a:spLocks noChangeArrowheads="1"/>
          </p:cNvSpPr>
          <p:nvPr/>
        </p:nvSpPr>
        <p:spPr bwMode="auto">
          <a:xfrm>
            <a:off x="6165850" y="6248400"/>
            <a:ext cx="2978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b="1" u="sng">
                <a:solidFill>
                  <a:srgbClr val="0547C0"/>
                </a:solidFill>
              </a:rPr>
              <a:t>Grouzet et al., 2005, JPSP</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a:extLst>
              <a:ext uri="{FF2B5EF4-FFF2-40B4-BE49-F238E27FC236}">
                <a16:creationId xmlns:a16="http://schemas.microsoft.com/office/drawing/2014/main" id="{97C52D4E-A150-5141-E96E-FC2CC80D4F83}"/>
              </a:ext>
            </a:extLst>
          </p:cNvPr>
          <p:cNvSpPr>
            <a:spLocks noGrp="1" noChangeArrowheads="1"/>
          </p:cNvSpPr>
          <p:nvPr>
            <p:ph type="title"/>
          </p:nvPr>
        </p:nvSpPr>
        <p:spPr/>
        <p:txBody>
          <a:bodyPr/>
          <a:lstStyle/>
          <a:p>
            <a:r>
              <a:rPr lang="en-US" altLang="en-US" b="1">
                <a:solidFill>
                  <a:srgbClr val="584477"/>
                </a:solidFill>
              </a:rPr>
              <a:t>Intrinsic Values</a:t>
            </a:r>
            <a:br>
              <a:rPr lang="en-US" altLang="en-US" b="1">
                <a:solidFill>
                  <a:srgbClr val="584477"/>
                </a:solidFill>
              </a:rPr>
            </a:br>
            <a:endParaRPr lang="en-GB" altLang="en-US" sz="1900" b="1">
              <a:solidFill>
                <a:srgbClr val="584477"/>
              </a:solidFill>
            </a:endParaRPr>
          </a:p>
        </p:txBody>
      </p:sp>
      <p:sp>
        <p:nvSpPr>
          <p:cNvPr id="343043" name="Rectangle 3">
            <a:extLst>
              <a:ext uri="{FF2B5EF4-FFF2-40B4-BE49-F238E27FC236}">
                <a16:creationId xmlns:a16="http://schemas.microsoft.com/office/drawing/2014/main" id="{02314135-F8BA-2908-2209-776683B62792}"/>
              </a:ext>
            </a:extLst>
          </p:cNvPr>
          <p:cNvSpPr>
            <a:spLocks noGrp="1" noChangeArrowheads="1"/>
          </p:cNvSpPr>
          <p:nvPr>
            <p:ph type="body" idx="1"/>
          </p:nvPr>
        </p:nvSpPr>
        <p:spPr/>
        <p:txBody>
          <a:bodyPr/>
          <a:lstStyle/>
          <a:p>
            <a:r>
              <a:rPr lang="en-GB" altLang="en-US"/>
              <a:t>Self-acceptance</a:t>
            </a:r>
          </a:p>
          <a:p>
            <a:pPr lvl="1">
              <a:buFont typeface="Wingdings" panose="05000000000000000000" pitchFamily="2" charset="2"/>
              <a:buNone/>
            </a:pPr>
            <a:r>
              <a:rPr lang="en-US" altLang="en-US"/>
              <a:t>“I will follow my interests and curiosity where they take me.”</a:t>
            </a:r>
            <a:endParaRPr lang="en-GB" altLang="en-US"/>
          </a:p>
          <a:p>
            <a:r>
              <a:rPr lang="en-GB" altLang="en-US"/>
              <a:t>Affiliation</a:t>
            </a:r>
          </a:p>
          <a:p>
            <a:pPr lvl="1">
              <a:buFont typeface="Wingdings" panose="05000000000000000000" pitchFamily="2" charset="2"/>
              <a:buNone/>
            </a:pPr>
            <a:r>
              <a:rPr lang="en-US" altLang="en-US"/>
              <a:t>“I will express my love for special people.”</a:t>
            </a:r>
            <a:endParaRPr lang="en-GB" altLang="en-US"/>
          </a:p>
          <a:p>
            <a:r>
              <a:rPr lang="en-GB" altLang="en-US"/>
              <a:t>Community Feeling</a:t>
            </a:r>
          </a:p>
          <a:p>
            <a:pPr lvl="1">
              <a:buFont typeface="Wingdings" panose="05000000000000000000" pitchFamily="2" charset="2"/>
              <a:buNone/>
            </a:pPr>
            <a:r>
              <a:rPr lang="en-US" altLang="en-US"/>
              <a:t>“I will help the world become a better place.” </a:t>
            </a:r>
            <a:endParaRPr lang="en-US" altLang="en-US" sz="2300"/>
          </a:p>
          <a:p>
            <a:endParaRPr lang="en-GB" altLang="en-US"/>
          </a:p>
          <a:p>
            <a:pPr lvl="1"/>
            <a:endParaRPr lang="en-GB" altLang="en-US"/>
          </a:p>
          <a:p>
            <a:pPr lvl="1"/>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30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4304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30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4304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304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304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3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p:bldP spid="343043" grpI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a:extLst>
              <a:ext uri="{FF2B5EF4-FFF2-40B4-BE49-F238E27FC236}">
                <a16:creationId xmlns:a16="http://schemas.microsoft.com/office/drawing/2014/main" id="{13ED5313-D96F-C1AC-AFA3-27EF4E5BACC2}"/>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latin typeface="Arial" panose="020B0604020202020204" pitchFamily="34" charset="0"/>
              </a:defRPr>
            </a:lvl1pPr>
            <a:lvl2pPr>
              <a:defRPr sz="3800">
                <a:solidFill>
                  <a:schemeClr val="tx2"/>
                </a:solidFill>
                <a:latin typeface="Arial" panose="020B0604020202020204" pitchFamily="34" charset="0"/>
              </a:defRPr>
            </a:lvl2pPr>
            <a:lvl3pPr>
              <a:defRPr sz="3800">
                <a:solidFill>
                  <a:schemeClr val="tx2"/>
                </a:solidFill>
                <a:latin typeface="Arial" panose="020B0604020202020204" pitchFamily="34" charset="0"/>
              </a:defRPr>
            </a:lvl3pPr>
            <a:lvl4pPr>
              <a:defRPr sz="3800">
                <a:solidFill>
                  <a:schemeClr val="tx2"/>
                </a:solidFill>
                <a:latin typeface="Arial" panose="020B0604020202020204" pitchFamily="34" charset="0"/>
              </a:defRPr>
            </a:lvl4pPr>
            <a:lvl5pPr>
              <a:defRPr sz="3800">
                <a:solidFill>
                  <a:schemeClr val="tx2"/>
                </a:solidFill>
                <a:latin typeface="Arial" panose="020B0604020202020204" pitchFamily="34" charset="0"/>
              </a:defRPr>
            </a:lvl5pPr>
            <a:lvl6pPr marL="457200" fontAlgn="base">
              <a:spcBef>
                <a:spcPct val="0"/>
              </a:spcBef>
              <a:spcAft>
                <a:spcPct val="0"/>
              </a:spcAft>
              <a:defRPr sz="3800">
                <a:solidFill>
                  <a:schemeClr val="tx2"/>
                </a:solidFill>
                <a:latin typeface="Arial" panose="020B0604020202020204" pitchFamily="34" charset="0"/>
              </a:defRPr>
            </a:lvl6pPr>
            <a:lvl7pPr marL="914400" fontAlgn="base">
              <a:spcBef>
                <a:spcPct val="0"/>
              </a:spcBef>
              <a:spcAft>
                <a:spcPct val="0"/>
              </a:spcAft>
              <a:defRPr sz="3800">
                <a:solidFill>
                  <a:schemeClr val="tx2"/>
                </a:solidFill>
                <a:latin typeface="Arial" panose="020B0604020202020204" pitchFamily="34" charset="0"/>
              </a:defRPr>
            </a:lvl7pPr>
            <a:lvl8pPr marL="1371600" fontAlgn="base">
              <a:spcBef>
                <a:spcPct val="0"/>
              </a:spcBef>
              <a:spcAft>
                <a:spcPct val="0"/>
              </a:spcAft>
              <a:defRPr sz="3800">
                <a:solidFill>
                  <a:schemeClr val="tx2"/>
                </a:solidFill>
                <a:latin typeface="Arial" panose="020B0604020202020204" pitchFamily="34" charset="0"/>
              </a:defRPr>
            </a:lvl8pPr>
            <a:lvl9pPr marL="1828800" fontAlgn="base">
              <a:spcBef>
                <a:spcPct val="0"/>
              </a:spcBef>
              <a:spcAft>
                <a:spcPct val="0"/>
              </a:spcAft>
              <a:defRPr sz="3800">
                <a:solidFill>
                  <a:schemeClr val="tx2"/>
                </a:solidFill>
                <a:latin typeface="Arial" panose="020B0604020202020204" pitchFamily="34" charset="0"/>
              </a:defRPr>
            </a:lvl9pPr>
          </a:lstStyle>
          <a:p>
            <a:r>
              <a:rPr lang="en-US" altLang="en-US" b="1">
                <a:solidFill>
                  <a:srgbClr val="584477"/>
                </a:solidFill>
              </a:rPr>
              <a:t>Psychological Benefits</a:t>
            </a:r>
            <a:endParaRPr lang="en-US" altLang="en-US"/>
          </a:p>
        </p:txBody>
      </p:sp>
      <p:sp>
        <p:nvSpPr>
          <p:cNvPr id="394245" name="Rectangle 5">
            <a:extLst>
              <a:ext uri="{FF2B5EF4-FFF2-40B4-BE49-F238E27FC236}">
                <a16:creationId xmlns:a16="http://schemas.microsoft.com/office/drawing/2014/main" id="{F6FA045D-4BE3-670D-4EAA-F32BE1646A2D}"/>
              </a:ext>
            </a:extLst>
          </p:cNvPr>
          <p:cNvSpPr>
            <a:spLocks noChangeArrowheads="1"/>
          </p:cNvSpPr>
          <p:nvPr/>
        </p:nvSpPr>
        <p:spPr bwMode="auto">
          <a:xfrm>
            <a:off x="4654550" y="1600200"/>
            <a:ext cx="403225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100">
                <a:solidFill>
                  <a:schemeClr val="tx1"/>
                </a:solidFill>
                <a:latin typeface="Arial" panose="020B0604020202020204" pitchFamily="34" charset="0"/>
              </a:defRPr>
            </a:lvl3pPr>
            <a:lvl4pPr marL="1600200" indent="-228600">
              <a:spcBef>
                <a:spcPct val="20000"/>
              </a:spcBef>
              <a:buClr>
                <a:schemeClr val="accent1"/>
              </a:buClr>
              <a:buChar cha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r>
              <a:rPr lang="en-US" altLang="en-US"/>
              <a:t>More happiness</a:t>
            </a:r>
          </a:p>
          <a:p>
            <a:r>
              <a:rPr lang="en-US" altLang="en-US"/>
              <a:t>More life satisfaction</a:t>
            </a:r>
          </a:p>
          <a:p>
            <a:r>
              <a:rPr lang="en-US" altLang="en-US"/>
              <a:t>Higher vitality</a:t>
            </a:r>
          </a:p>
          <a:p>
            <a:r>
              <a:rPr lang="en-US" altLang="en-US"/>
              <a:t>Less depression</a:t>
            </a:r>
          </a:p>
          <a:p>
            <a:r>
              <a:rPr lang="en-US" altLang="en-US"/>
              <a:t>Less anxiety</a:t>
            </a:r>
          </a:p>
          <a:p>
            <a:r>
              <a:rPr lang="en-US" altLang="en-US"/>
              <a:t>Fewer physical symptoms</a:t>
            </a:r>
          </a:p>
          <a:p>
            <a:r>
              <a:rPr lang="en-US" altLang="en-US"/>
              <a:t>Live longer</a:t>
            </a:r>
          </a:p>
        </p:txBody>
      </p:sp>
      <p:pic>
        <p:nvPicPr>
          <p:cNvPr id="394246" name="Picture 6">
            <a:extLst>
              <a:ext uri="{FF2B5EF4-FFF2-40B4-BE49-F238E27FC236}">
                <a16:creationId xmlns:a16="http://schemas.microsoft.com/office/drawing/2014/main" id="{2AF06B82-A724-A283-BA56-82BFD482D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600200"/>
            <a:ext cx="27432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8" name="Rectangle 4">
            <a:extLst>
              <a:ext uri="{FF2B5EF4-FFF2-40B4-BE49-F238E27FC236}">
                <a16:creationId xmlns:a16="http://schemas.microsoft.com/office/drawing/2014/main" id="{B082599C-A809-CECA-133E-08F0CFA04126}"/>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latin typeface="Arial" panose="020B0604020202020204" pitchFamily="34" charset="0"/>
              </a:defRPr>
            </a:lvl1pPr>
            <a:lvl2pPr>
              <a:defRPr sz="3800">
                <a:solidFill>
                  <a:schemeClr val="tx2"/>
                </a:solidFill>
                <a:latin typeface="Arial" panose="020B0604020202020204" pitchFamily="34" charset="0"/>
              </a:defRPr>
            </a:lvl2pPr>
            <a:lvl3pPr>
              <a:defRPr sz="3800">
                <a:solidFill>
                  <a:schemeClr val="tx2"/>
                </a:solidFill>
                <a:latin typeface="Arial" panose="020B0604020202020204" pitchFamily="34" charset="0"/>
              </a:defRPr>
            </a:lvl3pPr>
            <a:lvl4pPr>
              <a:defRPr sz="3800">
                <a:solidFill>
                  <a:schemeClr val="tx2"/>
                </a:solidFill>
                <a:latin typeface="Arial" panose="020B0604020202020204" pitchFamily="34" charset="0"/>
              </a:defRPr>
            </a:lvl4pPr>
            <a:lvl5pPr>
              <a:defRPr sz="3800">
                <a:solidFill>
                  <a:schemeClr val="tx2"/>
                </a:solidFill>
                <a:latin typeface="Arial" panose="020B0604020202020204" pitchFamily="34" charset="0"/>
              </a:defRPr>
            </a:lvl5pPr>
            <a:lvl6pPr marL="457200" fontAlgn="base">
              <a:spcBef>
                <a:spcPct val="0"/>
              </a:spcBef>
              <a:spcAft>
                <a:spcPct val="0"/>
              </a:spcAft>
              <a:defRPr sz="3800">
                <a:solidFill>
                  <a:schemeClr val="tx2"/>
                </a:solidFill>
                <a:latin typeface="Arial" panose="020B0604020202020204" pitchFamily="34" charset="0"/>
              </a:defRPr>
            </a:lvl6pPr>
            <a:lvl7pPr marL="914400" fontAlgn="base">
              <a:spcBef>
                <a:spcPct val="0"/>
              </a:spcBef>
              <a:spcAft>
                <a:spcPct val="0"/>
              </a:spcAft>
              <a:defRPr sz="3800">
                <a:solidFill>
                  <a:schemeClr val="tx2"/>
                </a:solidFill>
                <a:latin typeface="Arial" panose="020B0604020202020204" pitchFamily="34" charset="0"/>
              </a:defRPr>
            </a:lvl7pPr>
            <a:lvl8pPr marL="1371600" fontAlgn="base">
              <a:spcBef>
                <a:spcPct val="0"/>
              </a:spcBef>
              <a:spcAft>
                <a:spcPct val="0"/>
              </a:spcAft>
              <a:defRPr sz="3800">
                <a:solidFill>
                  <a:schemeClr val="tx2"/>
                </a:solidFill>
                <a:latin typeface="Arial" panose="020B0604020202020204" pitchFamily="34" charset="0"/>
              </a:defRPr>
            </a:lvl8pPr>
            <a:lvl9pPr marL="1828800" fontAlgn="base">
              <a:spcBef>
                <a:spcPct val="0"/>
              </a:spcBef>
              <a:spcAft>
                <a:spcPct val="0"/>
              </a:spcAft>
              <a:defRPr sz="3800">
                <a:solidFill>
                  <a:schemeClr val="tx2"/>
                </a:solidFill>
                <a:latin typeface="Arial" panose="020B0604020202020204" pitchFamily="34" charset="0"/>
              </a:defRPr>
            </a:lvl9pPr>
          </a:lstStyle>
          <a:p>
            <a:r>
              <a:rPr lang="en-US" altLang="en-US" b="1">
                <a:solidFill>
                  <a:srgbClr val="584477"/>
                </a:solidFill>
              </a:rPr>
              <a:t>Social Benefits</a:t>
            </a:r>
            <a:endParaRPr lang="en-US" altLang="en-US"/>
          </a:p>
        </p:txBody>
      </p:sp>
      <p:sp>
        <p:nvSpPr>
          <p:cNvPr id="395269" name="Rectangle 5">
            <a:extLst>
              <a:ext uri="{FF2B5EF4-FFF2-40B4-BE49-F238E27FC236}">
                <a16:creationId xmlns:a16="http://schemas.microsoft.com/office/drawing/2014/main" id="{9314B80F-1BEE-6572-8F54-3CF2D1182969}"/>
              </a:ext>
            </a:extLst>
          </p:cNvPr>
          <p:cNvSpPr>
            <a:spLocks noChangeArrowheads="1"/>
          </p:cNvSpPr>
          <p:nvPr/>
        </p:nvSpPr>
        <p:spPr bwMode="auto">
          <a:xfrm>
            <a:off x="4654550" y="1600200"/>
            <a:ext cx="403225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100">
                <a:solidFill>
                  <a:schemeClr val="tx1"/>
                </a:solidFill>
                <a:latin typeface="Arial" panose="020B0604020202020204" pitchFamily="34" charset="0"/>
              </a:defRPr>
            </a:lvl3pPr>
            <a:lvl4pPr marL="1600200" indent="-228600">
              <a:spcBef>
                <a:spcPct val="20000"/>
              </a:spcBef>
              <a:buClr>
                <a:schemeClr val="accent1"/>
              </a:buClr>
              <a:buChar cha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r>
              <a:rPr lang="en-US" altLang="en-US"/>
              <a:t>More pro-social behaviour</a:t>
            </a:r>
          </a:p>
          <a:p>
            <a:r>
              <a:rPr lang="en-US" altLang="en-US"/>
              <a:t>More empathy</a:t>
            </a:r>
          </a:p>
          <a:p>
            <a:r>
              <a:rPr lang="en-US" altLang="en-US"/>
              <a:t>More cooperation</a:t>
            </a:r>
          </a:p>
          <a:p>
            <a:r>
              <a:rPr lang="en-US" altLang="en-US"/>
              <a:t>Less anti-social behaviour</a:t>
            </a:r>
          </a:p>
        </p:txBody>
      </p:sp>
      <p:pic>
        <p:nvPicPr>
          <p:cNvPr id="395270" name="Picture 6">
            <a:extLst>
              <a:ext uri="{FF2B5EF4-FFF2-40B4-BE49-F238E27FC236}">
                <a16:creationId xmlns:a16="http://schemas.microsoft.com/office/drawing/2014/main" id="{A898116B-35A2-FAD4-A5D4-B5E296B68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4038600"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2" name="Rectangle 4">
            <a:extLst>
              <a:ext uri="{FF2B5EF4-FFF2-40B4-BE49-F238E27FC236}">
                <a16:creationId xmlns:a16="http://schemas.microsoft.com/office/drawing/2014/main" id="{BC00DBAF-CC01-3B4A-7A29-22A4349F06EA}"/>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latin typeface="Arial" panose="020B0604020202020204" pitchFamily="34" charset="0"/>
              </a:defRPr>
            </a:lvl1pPr>
            <a:lvl2pPr>
              <a:defRPr sz="3800">
                <a:solidFill>
                  <a:schemeClr val="tx2"/>
                </a:solidFill>
                <a:latin typeface="Arial" panose="020B0604020202020204" pitchFamily="34" charset="0"/>
              </a:defRPr>
            </a:lvl2pPr>
            <a:lvl3pPr>
              <a:defRPr sz="3800">
                <a:solidFill>
                  <a:schemeClr val="tx2"/>
                </a:solidFill>
                <a:latin typeface="Arial" panose="020B0604020202020204" pitchFamily="34" charset="0"/>
              </a:defRPr>
            </a:lvl3pPr>
            <a:lvl4pPr>
              <a:defRPr sz="3800">
                <a:solidFill>
                  <a:schemeClr val="tx2"/>
                </a:solidFill>
                <a:latin typeface="Arial" panose="020B0604020202020204" pitchFamily="34" charset="0"/>
              </a:defRPr>
            </a:lvl4pPr>
            <a:lvl5pPr>
              <a:defRPr sz="3800">
                <a:solidFill>
                  <a:schemeClr val="tx2"/>
                </a:solidFill>
                <a:latin typeface="Arial" panose="020B0604020202020204" pitchFamily="34" charset="0"/>
              </a:defRPr>
            </a:lvl5pPr>
            <a:lvl6pPr marL="457200" fontAlgn="base">
              <a:spcBef>
                <a:spcPct val="0"/>
              </a:spcBef>
              <a:spcAft>
                <a:spcPct val="0"/>
              </a:spcAft>
              <a:defRPr sz="3800">
                <a:solidFill>
                  <a:schemeClr val="tx2"/>
                </a:solidFill>
                <a:latin typeface="Arial" panose="020B0604020202020204" pitchFamily="34" charset="0"/>
              </a:defRPr>
            </a:lvl6pPr>
            <a:lvl7pPr marL="914400" fontAlgn="base">
              <a:spcBef>
                <a:spcPct val="0"/>
              </a:spcBef>
              <a:spcAft>
                <a:spcPct val="0"/>
              </a:spcAft>
              <a:defRPr sz="3800">
                <a:solidFill>
                  <a:schemeClr val="tx2"/>
                </a:solidFill>
                <a:latin typeface="Arial" panose="020B0604020202020204" pitchFamily="34" charset="0"/>
              </a:defRPr>
            </a:lvl7pPr>
            <a:lvl8pPr marL="1371600" fontAlgn="base">
              <a:spcBef>
                <a:spcPct val="0"/>
              </a:spcBef>
              <a:spcAft>
                <a:spcPct val="0"/>
              </a:spcAft>
              <a:defRPr sz="3800">
                <a:solidFill>
                  <a:schemeClr val="tx2"/>
                </a:solidFill>
                <a:latin typeface="Arial" panose="020B0604020202020204" pitchFamily="34" charset="0"/>
              </a:defRPr>
            </a:lvl8pPr>
            <a:lvl9pPr marL="1828800" fontAlgn="base">
              <a:spcBef>
                <a:spcPct val="0"/>
              </a:spcBef>
              <a:spcAft>
                <a:spcPct val="0"/>
              </a:spcAft>
              <a:defRPr sz="3800">
                <a:solidFill>
                  <a:schemeClr val="tx2"/>
                </a:solidFill>
                <a:latin typeface="Arial" panose="020B0604020202020204" pitchFamily="34" charset="0"/>
              </a:defRPr>
            </a:lvl9pPr>
          </a:lstStyle>
          <a:p>
            <a:r>
              <a:rPr lang="en-US" altLang="en-US" b="1">
                <a:solidFill>
                  <a:srgbClr val="584477"/>
                </a:solidFill>
              </a:rPr>
              <a:t>Ecological Benefits</a:t>
            </a:r>
            <a:endParaRPr lang="en-US" altLang="en-US"/>
          </a:p>
        </p:txBody>
      </p:sp>
      <p:sp>
        <p:nvSpPr>
          <p:cNvPr id="396293" name="Rectangle 5">
            <a:extLst>
              <a:ext uri="{FF2B5EF4-FFF2-40B4-BE49-F238E27FC236}">
                <a16:creationId xmlns:a16="http://schemas.microsoft.com/office/drawing/2014/main" id="{19FBE8B3-2D9A-A1D8-9734-D12169ED38C3}"/>
              </a:ext>
            </a:extLst>
          </p:cNvPr>
          <p:cNvSpPr>
            <a:spLocks noChangeArrowheads="1"/>
          </p:cNvSpPr>
          <p:nvPr/>
        </p:nvSpPr>
        <p:spPr bwMode="auto">
          <a:xfrm>
            <a:off x="4654550" y="1600200"/>
            <a:ext cx="403225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1"/>
              </a:buClr>
              <a:buFont typeface="Wingdings" panose="05000000000000000000" pitchFamily="2" charset="2"/>
              <a:buChar char="l"/>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300">
                <a:solidFill>
                  <a:schemeClr val="tx1"/>
                </a:solidFill>
                <a:latin typeface="Arial" panose="020B0604020202020204" pitchFamily="34" charset="0"/>
              </a:defRPr>
            </a:lvl2pPr>
            <a:lvl3pPr marL="1143000" indent="-228600">
              <a:spcBef>
                <a:spcPct val="20000"/>
              </a:spcBef>
              <a:buClr>
                <a:schemeClr val="accent1"/>
              </a:buClr>
              <a:buFont typeface="Wingdings" panose="05000000000000000000" pitchFamily="2" charset="2"/>
              <a:buChar char="l"/>
              <a:defRPr sz="2100">
                <a:solidFill>
                  <a:schemeClr val="tx1"/>
                </a:solidFill>
                <a:latin typeface="Arial" panose="020B0604020202020204" pitchFamily="34" charset="0"/>
              </a:defRPr>
            </a:lvl3pPr>
            <a:lvl4pPr marL="1600200" indent="-228600">
              <a:spcBef>
                <a:spcPct val="20000"/>
              </a:spcBef>
              <a:buClr>
                <a:schemeClr val="accent1"/>
              </a:buClr>
              <a:buChar char="•"/>
              <a:defRPr>
                <a:solidFill>
                  <a:schemeClr val="tx1"/>
                </a:solidFill>
                <a:latin typeface="Arial" panose="020B0604020202020204" pitchFamily="34" charset="0"/>
              </a:defRPr>
            </a:lvl4pPr>
            <a:lvl5pPr marL="2057400" indent="-228600">
              <a:spcBef>
                <a:spcPct val="20000"/>
              </a:spcBef>
              <a:buClr>
                <a:schemeClr val="accent1"/>
              </a:buClr>
              <a:buFont typeface="Wingdings" panose="05000000000000000000" pitchFamily="2" charset="2"/>
              <a:buChar char=""/>
              <a:defRPr>
                <a:solidFill>
                  <a:schemeClr val="tx1"/>
                </a:solidFill>
                <a:latin typeface="Arial" panose="020B0604020202020204" pitchFamily="34" charset="0"/>
              </a:defRPr>
            </a:lvl5pPr>
            <a:lvl6pPr marL="25146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6pPr>
            <a:lvl7pPr marL="29718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7pPr>
            <a:lvl8pPr marL="34290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8pPr>
            <a:lvl9pPr marL="3886200" indent="-228600" fontAlgn="base">
              <a:spcBef>
                <a:spcPct val="20000"/>
              </a:spcBef>
              <a:spcAft>
                <a:spcPct val="0"/>
              </a:spcAft>
              <a:buClr>
                <a:schemeClr val="accent1"/>
              </a:buClr>
              <a:buFont typeface="Wingdings" panose="05000000000000000000" pitchFamily="2" charset="2"/>
              <a:buChar char=""/>
              <a:defRPr>
                <a:solidFill>
                  <a:schemeClr val="tx1"/>
                </a:solidFill>
                <a:latin typeface="Arial" panose="020B0604020202020204" pitchFamily="34" charset="0"/>
              </a:defRPr>
            </a:lvl9pPr>
          </a:lstStyle>
          <a:p>
            <a:endParaRPr lang="en-US" altLang="en-US"/>
          </a:p>
          <a:p>
            <a:r>
              <a:rPr lang="en-US" altLang="en-US"/>
              <a:t>More environmentally friendly behaviour</a:t>
            </a:r>
          </a:p>
          <a:p>
            <a:r>
              <a:rPr lang="en-US" altLang="en-US"/>
              <a:t>Lower Ecological Footprint</a:t>
            </a:r>
          </a:p>
          <a:p>
            <a:r>
              <a:rPr lang="en-US" altLang="en-US"/>
              <a:t>Less consumption </a:t>
            </a:r>
          </a:p>
        </p:txBody>
      </p:sp>
      <p:pic>
        <p:nvPicPr>
          <p:cNvPr id="396294" name="Picture 6">
            <a:extLst>
              <a:ext uri="{FF2B5EF4-FFF2-40B4-BE49-F238E27FC236}">
                <a16:creationId xmlns:a16="http://schemas.microsoft.com/office/drawing/2014/main" id="{2096087F-BFE7-B04A-5546-99D1243E9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4038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a:extLst>
              <a:ext uri="{FF2B5EF4-FFF2-40B4-BE49-F238E27FC236}">
                <a16:creationId xmlns:a16="http://schemas.microsoft.com/office/drawing/2014/main" id="{E1E32BBC-C8F2-03CE-215F-5C21CF6BC1EB}"/>
              </a:ext>
            </a:extLst>
          </p:cNvPr>
          <p:cNvSpPr>
            <a:spLocks noGrp="1" noChangeArrowheads="1"/>
          </p:cNvSpPr>
          <p:nvPr>
            <p:ph type="title"/>
          </p:nvPr>
        </p:nvSpPr>
        <p:spPr/>
        <p:txBody>
          <a:bodyPr/>
          <a:lstStyle/>
          <a:p>
            <a:r>
              <a:rPr lang="en-US" altLang="en-US" b="1">
                <a:solidFill>
                  <a:srgbClr val="584477"/>
                </a:solidFill>
              </a:rPr>
              <a:t>Policies for Change</a:t>
            </a:r>
            <a:endParaRPr lang="en-US" altLang="en-US"/>
          </a:p>
        </p:txBody>
      </p:sp>
      <p:sp>
        <p:nvSpPr>
          <p:cNvPr id="336899" name="Rectangle 3">
            <a:extLst>
              <a:ext uri="{FF2B5EF4-FFF2-40B4-BE49-F238E27FC236}">
                <a16:creationId xmlns:a16="http://schemas.microsoft.com/office/drawing/2014/main" id="{548E7F00-FCC4-90A7-80E3-00982C4286C4}"/>
              </a:ext>
            </a:extLst>
          </p:cNvPr>
          <p:cNvSpPr>
            <a:spLocks noGrp="1" noChangeArrowheads="1"/>
          </p:cNvSpPr>
          <p:nvPr>
            <p:ph type="body" idx="1"/>
          </p:nvPr>
        </p:nvSpPr>
        <p:spPr/>
        <p:txBody>
          <a:bodyPr/>
          <a:lstStyle/>
          <a:p>
            <a:pPr>
              <a:lnSpc>
                <a:spcPct val="90000"/>
              </a:lnSpc>
            </a:pPr>
            <a:r>
              <a:rPr lang="en-US" altLang="en-US" sz="2800"/>
              <a:t>Educate people about happiness, values, &amp; ecology</a:t>
            </a:r>
          </a:p>
          <a:p>
            <a:pPr>
              <a:lnSpc>
                <a:spcPct val="90000"/>
              </a:lnSpc>
              <a:buFont typeface="Wingdings" panose="05000000000000000000" pitchFamily="2" charset="2"/>
              <a:buNone/>
            </a:pPr>
            <a:endParaRPr lang="en-US" altLang="en-US" sz="2800"/>
          </a:p>
          <a:p>
            <a:pPr>
              <a:lnSpc>
                <a:spcPct val="90000"/>
              </a:lnSpc>
            </a:pPr>
            <a:r>
              <a:rPr lang="en-US" altLang="en-US" sz="2800"/>
              <a:t>Educate people about debt (in the US, which tends to lead European trends, the share of credit card to total debt is now approaching 50%, and in the UK the share is 30% and growing)</a:t>
            </a:r>
          </a:p>
          <a:p>
            <a:pPr>
              <a:lnSpc>
                <a:spcPct val="90000"/>
              </a:lnSpc>
              <a:buFont typeface="Wingdings" panose="05000000000000000000" pitchFamily="2" charset="2"/>
              <a:buNone/>
            </a:pPr>
            <a:endParaRPr lang="en-US" altLang="en-US" sz="2800"/>
          </a:p>
          <a:p>
            <a:pPr>
              <a:lnSpc>
                <a:spcPct val="90000"/>
              </a:lnSpc>
            </a:pPr>
            <a:r>
              <a:rPr lang="en-US" altLang="en-US" sz="2800"/>
              <a:t>Encourage participation in physical activities and sport…flow</a:t>
            </a:r>
          </a:p>
          <a:p>
            <a:pPr>
              <a:lnSpc>
                <a:spcPct val="90000"/>
              </a:lnSpc>
              <a:buFont typeface="Wingdings" panose="05000000000000000000" pitchFamily="2" charset="2"/>
              <a:buNone/>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68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68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68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9"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13969779-6EDA-9503-EB3A-22C74E6B35EC}"/>
              </a:ext>
            </a:extLst>
          </p:cNvPr>
          <p:cNvSpPr>
            <a:spLocks noGrp="1" noChangeArrowheads="1"/>
          </p:cNvSpPr>
          <p:nvPr>
            <p:ph type="title"/>
          </p:nvPr>
        </p:nvSpPr>
        <p:spPr/>
        <p:txBody>
          <a:bodyPr/>
          <a:lstStyle/>
          <a:p>
            <a:r>
              <a:rPr lang="en-US" altLang="en-US" b="1">
                <a:solidFill>
                  <a:srgbClr val="584477"/>
                </a:solidFill>
              </a:rPr>
              <a:t>Time Affluence</a:t>
            </a:r>
            <a:endParaRPr lang="en-US" altLang="en-US"/>
          </a:p>
        </p:txBody>
      </p:sp>
      <p:sp>
        <p:nvSpPr>
          <p:cNvPr id="244739" name="Rectangle 3">
            <a:extLst>
              <a:ext uri="{FF2B5EF4-FFF2-40B4-BE49-F238E27FC236}">
                <a16:creationId xmlns:a16="http://schemas.microsoft.com/office/drawing/2014/main" id="{2CA5411A-8710-6BE2-86DC-91F0CE1AD2F5}"/>
              </a:ext>
            </a:extLst>
          </p:cNvPr>
          <p:cNvSpPr>
            <a:spLocks noGrp="1" noChangeArrowheads="1"/>
          </p:cNvSpPr>
          <p:nvPr>
            <p:ph type="body" idx="1"/>
          </p:nvPr>
        </p:nvSpPr>
        <p:spPr/>
        <p:txBody>
          <a:bodyPr/>
          <a:lstStyle/>
          <a:p>
            <a:r>
              <a:rPr lang="en-US" altLang="en-US"/>
              <a:t>Time Poverty in America </a:t>
            </a:r>
          </a:p>
          <a:p>
            <a:pPr lvl="1"/>
            <a:r>
              <a:rPr lang="en-US" altLang="en-US"/>
              <a:t>Americans work 160 hours per year more than 30 years ago</a:t>
            </a:r>
          </a:p>
          <a:p>
            <a:pPr lvl="1"/>
            <a:r>
              <a:rPr lang="en-US" altLang="en-US"/>
              <a:t>Americans work  9 weeks more per year than most Europeans</a:t>
            </a:r>
          </a:p>
          <a:p>
            <a:r>
              <a:rPr lang="en-US" altLang="en-US"/>
              <a:t>Less time available for personal interests, family, and community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447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447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447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447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4850" name="Rectangle 2">
            <a:extLst>
              <a:ext uri="{FF2B5EF4-FFF2-40B4-BE49-F238E27FC236}">
                <a16:creationId xmlns:a16="http://schemas.microsoft.com/office/drawing/2014/main" id="{078ED694-39D9-60EB-626D-8A51A63188D4}"/>
              </a:ext>
            </a:extLst>
          </p:cNvPr>
          <p:cNvSpPr>
            <a:spLocks noGrp="1" noChangeArrowheads="1"/>
          </p:cNvSpPr>
          <p:nvPr>
            <p:ph type="title"/>
          </p:nvPr>
        </p:nvSpPr>
        <p:spPr/>
        <p:txBody>
          <a:bodyPr/>
          <a:lstStyle/>
          <a:p>
            <a:br>
              <a:rPr lang="en-US" altLang="en-US" sz="3600" b="1">
                <a:solidFill>
                  <a:srgbClr val="584477"/>
                </a:solidFill>
              </a:rPr>
            </a:br>
            <a:r>
              <a:rPr lang="en-US" altLang="en-US" sz="3600" b="1">
                <a:solidFill>
                  <a:srgbClr val="584477"/>
                </a:solidFill>
              </a:rPr>
              <a:t>Ecological Benefits of </a:t>
            </a:r>
            <a:br>
              <a:rPr lang="en-US" altLang="en-US" sz="3600" b="1">
                <a:solidFill>
                  <a:srgbClr val="584477"/>
                </a:solidFill>
              </a:rPr>
            </a:br>
            <a:r>
              <a:rPr lang="en-US" altLang="en-US" sz="3600" b="1">
                <a:solidFill>
                  <a:srgbClr val="584477"/>
                </a:solidFill>
              </a:rPr>
              <a:t>Time Affluence</a:t>
            </a:r>
            <a:br>
              <a:rPr lang="en-US" altLang="en-US" sz="3600" b="1">
                <a:solidFill>
                  <a:srgbClr val="584477"/>
                </a:solidFill>
              </a:rPr>
            </a:br>
            <a:endParaRPr lang="en-US" altLang="en-US" sz="3600"/>
          </a:p>
        </p:txBody>
      </p:sp>
      <p:sp>
        <p:nvSpPr>
          <p:cNvPr id="334851" name="Rectangle 3">
            <a:extLst>
              <a:ext uri="{FF2B5EF4-FFF2-40B4-BE49-F238E27FC236}">
                <a16:creationId xmlns:a16="http://schemas.microsoft.com/office/drawing/2014/main" id="{BB2CDA4E-83EA-39E3-5D8C-40B110081B16}"/>
              </a:ext>
            </a:extLst>
          </p:cNvPr>
          <p:cNvSpPr>
            <a:spLocks noGrp="1" noChangeArrowheads="1"/>
          </p:cNvSpPr>
          <p:nvPr>
            <p:ph type="body" idx="1"/>
          </p:nvPr>
        </p:nvSpPr>
        <p:spPr/>
        <p:txBody>
          <a:bodyPr/>
          <a:lstStyle/>
          <a:p>
            <a:pPr>
              <a:lnSpc>
                <a:spcPct val="90000"/>
              </a:lnSpc>
            </a:pPr>
            <a:endParaRPr lang="en-US" altLang="en-US" sz="2800"/>
          </a:p>
          <a:p>
            <a:pPr>
              <a:lnSpc>
                <a:spcPct val="90000"/>
              </a:lnSpc>
            </a:pPr>
            <a:r>
              <a:rPr lang="en-US" altLang="en-US"/>
              <a:t>“If, by 2050, the world works as many hours as do Americans, it could consume 15-30 percent more energy than it would by following Europe.  The additional carbon emissions could result in 1 to 2 degrees Celsius in extra global warming.” </a:t>
            </a:r>
          </a:p>
          <a:p>
            <a:pPr>
              <a:lnSpc>
                <a:spcPct val="90000"/>
              </a:lnSpc>
              <a:buFont typeface="Wingdings" panose="05000000000000000000" pitchFamily="2" charset="2"/>
              <a:buNone/>
            </a:pPr>
            <a:r>
              <a:rPr lang="en-US" altLang="en-US" sz="1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48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4851">
                                            <p:txEl>
                                              <p:charRg st="239" end="26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6" name="Rectangle 4">
            <a:extLst>
              <a:ext uri="{FF2B5EF4-FFF2-40B4-BE49-F238E27FC236}">
                <a16:creationId xmlns:a16="http://schemas.microsoft.com/office/drawing/2014/main" id="{45EABB27-BE56-BFB3-8F4D-899C2D86A54B}"/>
              </a:ext>
            </a:extLst>
          </p:cNvPr>
          <p:cNvSpPr>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latin typeface="Arial" panose="020B0604020202020204" pitchFamily="34" charset="0"/>
              </a:defRPr>
            </a:lvl1pPr>
            <a:lvl2pPr>
              <a:defRPr sz="3800">
                <a:solidFill>
                  <a:schemeClr val="tx2"/>
                </a:solidFill>
                <a:latin typeface="Arial" panose="020B0604020202020204" pitchFamily="34" charset="0"/>
              </a:defRPr>
            </a:lvl2pPr>
            <a:lvl3pPr>
              <a:defRPr sz="3800">
                <a:solidFill>
                  <a:schemeClr val="tx2"/>
                </a:solidFill>
                <a:latin typeface="Arial" panose="020B0604020202020204" pitchFamily="34" charset="0"/>
              </a:defRPr>
            </a:lvl3pPr>
            <a:lvl4pPr>
              <a:defRPr sz="3800">
                <a:solidFill>
                  <a:schemeClr val="tx2"/>
                </a:solidFill>
                <a:latin typeface="Arial" panose="020B0604020202020204" pitchFamily="34" charset="0"/>
              </a:defRPr>
            </a:lvl4pPr>
            <a:lvl5pPr>
              <a:defRPr sz="3800">
                <a:solidFill>
                  <a:schemeClr val="tx2"/>
                </a:solidFill>
                <a:latin typeface="Arial" panose="020B0604020202020204" pitchFamily="34" charset="0"/>
              </a:defRPr>
            </a:lvl5pPr>
            <a:lvl6pPr marL="457200" fontAlgn="base">
              <a:spcBef>
                <a:spcPct val="0"/>
              </a:spcBef>
              <a:spcAft>
                <a:spcPct val="0"/>
              </a:spcAft>
              <a:defRPr sz="3800">
                <a:solidFill>
                  <a:schemeClr val="tx2"/>
                </a:solidFill>
                <a:latin typeface="Arial" panose="020B0604020202020204" pitchFamily="34" charset="0"/>
              </a:defRPr>
            </a:lvl6pPr>
            <a:lvl7pPr marL="914400" fontAlgn="base">
              <a:spcBef>
                <a:spcPct val="0"/>
              </a:spcBef>
              <a:spcAft>
                <a:spcPct val="0"/>
              </a:spcAft>
              <a:defRPr sz="3800">
                <a:solidFill>
                  <a:schemeClr val="tx2"/>
                </a:solidFill>
                <a:latin typeface="Arial" panose="020B0604020202020204" pitchFamily="34" charset="0"/>
              </a:defRPr>
            </a:lvl7pPr>
            <a:lvl8pPr marL="1371600" fontAlgn="base">
              <a:spcBef>
                <a:spcPct val="0"/>
              </a:spcBef>
              <a:spcAft>
                <a:spcPct val="0"/>
              </a:spcAft>
              <a:defRPr sz="3800">
                <a:solidFill>
                  <a:schemeClr val="tx2"/>
                </a:solidFill>
                <a:latin typeface="Arial" panose="020B0604020202020204" pitchFamily="34" charset="0"/>
              </a:defRPr>
            </a:lvl8pPr>
            <a:lvl9pPr marL="1828800" fontAlgn="base">
              <a:spcBef>
                <a:spcPct val="0"/>
              </a:spcBef>
              <a:spcAft>
                <a:spcPct val="0"/>
              </a:spcAft>
              <a:defRPr sz="3800">
                <a:solidFill>
                  <a:schemeClr val="tx2"/>
                </a:solidFill>
                <a:latin typeface="Arial" panose="020B0604020202020204" pitchFamily="34" charset="0"/>
              </a:defRPr>
            </a:lvl9pPr>
          </a:lstStyle>
          <a:p>
            <a:r>
              <a:rPr lang="en-US" altLang="en-US" b="1">
                <a:solidFill>
                  <a:srgbClr val="584477"/>
                </a:solidFill>
              </a:rPr>
              <a:t>Advertisements</a:t>
            </a:r>
            <a:endParaRPr lang="en-US" altLang="en-US"/>
          </a:p>
        </p:txBody>
      </p:sp>
      <p:graphicFrame>
        <p:nvGraphicFramePr>
          <p:cNvPr id="392197" name="Object 5">
            <a:extLst>
              <a:ext uri="{FF2B5EF4-FFF2-40B4-BE49-F238E27FC236}">
                <a16:creationId xmlns:a16="http://schemas.microsoft.com/office/drawing/2014/main" id="{6CA6153B-EEAD-8428-41B3-AD6D16F4C88A}"/>
              </a:ext>
            </a:extLst>
          </p:cNvPr>
          <p:cNvGraphicFramePr>
            <a:graphicFrameLocks noChangeAspect="1"/>
          </p:cNvGraphicFramePr>
          <p:nvPr/>
        </p:nvGraphicFramePr>
        <p:xfrm>
          <a:off x="765175" y="1600200"/>
          <a:ext cx="3421063" cy="4530725"/>
        </p:xfrm>
        <a:graphic>
          <a:graphicData uri="http://schemas.openxmlformats.org/presentationml/2006/ole">
            <mc:AlternateContent xmlns:mc="http://schemas.openxmlformats.org/markup-compatibility/2006">
              <mc:Choice xmlns:v="urn:schemas-microsoft-com:vml" Requires="v">
                <p:oleObj name="Photo Editor Photo" r:id="rId3" imgW="4285714" imgH="5676190" progId="MSPhotoEd.3">
                  <p:embed/>
                </p:oleObj>
              </mc:Choice>
              <mc:Fallback>
                <p:oleObj name="Photo Editor Photo" r:id="rId3" imgW="4285714" imgH="5676190"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175" y="1600200"/>
                        <a:ext cx="3421063"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2198" name="Object 6">
            <a:extLst>
              <a:ext uri="{FF2B5EF4-FFF2-40B4-BE49-F238E27FC236}">
                <a16:creationId xmlns:a16="http://schemas.microsoft.com/office/drawing/2014/main" id="{714A1A9A-CD45-DB03-F4C8-2873FCE02EF0}"/>
              </a:ext>
            </a:extLst>
          </p:cNvPr>
          <p:cNvGraphicFramePr>
            <a:graphicFrameLocks noChangeAspect="1"/>
          </p:cNvGraphicFramePr>
          <p:nvPr/>
        </p:nvGraphicFramePr>
        <p:xfrm>
          <a:off x="4500563" y="1628775"/>
          <a:ext cx="3959225" cy="4392613"/>
        </p:xfrm>
        <a:graphic>
          <a:graphicData uri="http://schemas.openxmlformats.org/presentationml/2006/ole">
            <mc:AlternateContent xmlns:mc="http://schemas.openxmlformats.org/markup-compatibility/2006">
              <mc:Choice xmlns:v="urn:schemas-microsoft-com:vml" Requires="v">
                <p:oleObj name="Photo Editor Photo" r:id="rId5" imgW="2715004" imgH="2809524" progId="MSPhotoEd.3">
                  <p:embed/>
                </p:oleObj>
              </mc:Choice>
              <mc:Fallback>
                <p:oleObj name="Photo Editor Photo" r:id="rId5" imgW="2715004" imgH="2809524" progId="MSPhotoEd.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1628775"/>
                        <a:ext cx="3959225"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a:extLst>
              <a:ext uri="{FF2B5EF4-FFF2-40B4-BE49-F238E27FC236}">
                <a16:creationId xmlns:a16="http://schemas.microsoft.com/office/drawing/2014/main" id="{0AFD6E17-701D-B862-D121-D9EAE33534CC}"/>
              </a:ext>
            </a:extLst>
          </p:cNvPr>
          <p:cNvSpPr>
            <a:spLocks noGrp="1" noChangeArrowheads="1"/>
          </p:cNvSpPr>
          <p:nvPr>
            <p:ph type="title"/>
          </p:nvPr>
        </p:nvSpPr>
        <p:spPr/>
        <p:txBody>
          <a:bodyPr/>
          <a:lstStyle/>
          <a:p>
            <a:r>
              <a:rPr lang="en-US" altLang="en-US" b="1">
                <a:solidFill>
                  <a:srgbClr val="584477"/>
                </a:solidFill>
              </a:rPr>
              <a:t>Time Affluence - Policies</a:t>
            </a:r>
            <a:endParaRPr lang="en-US" altLang="en-US"/>
          </a:p>
        </p:txBody>
      </p:sp>
      <p:sp>
        <p:nvSpPr>
          <p:cNvPr id="338947" name="Rectangle 3">
            <a:extLst>
              <a:ext uri="{FF2B5EF4-FFF2-40B4-BE49-F238E27FC236}">
                <a16:creationId xmlns:a16="http://schemas.microsoft.com/office/drawing/2014/main" id="{4AE500BA-1D60-87D0-2B7F-F6B8A7B7F387}"/>
              </a:ext>
            </a:extLst>
          </p:cNvPr>
          <p:cNvSpPr>
            <a:spLocks noGrp="1" noChangeArrowheads="1"/>
          </p:cNvSpPr>
          <p:nvPr>
            <p:ph type="body" idx="1"/>
          </p:nvPr>
        </p:nvSpPr>
        <p:spPr/>
        <p:txBody>
          <a:bodyPr/>
          <a:lstStyle/>
          <a:p>
            <a:pPr>
              <a:lnSpc>
                <a:spcPct val="90000"/>
              </a:lnSpc>
            </a:pPr>
            <a:r>
              <a:rPr lang="en-US" altLang="en-US" sz="2800"/>
              <a:t>Provide more family leave</a:t>
            </a:r>
          </a:p>
          <a:p>
            <a:pPr>
              <a:lnSpc>
                <a:spcPct val="90000"/>
              </a:lnSpc>
              <a:buFont typeface="Wingdings" panose="05000000000000000000" pitchFamily="2" charset="2"/>
              <a:buNone/>
            </a:pPr>
            <a:endParaRPr lang="en-US" altLang="en-US" sz="2800"/>
          </a:p>
          <a:p>
            <a:pPr>
              <a:lnSpc>
                <a:spcPct val="90000"/>
              </a:lnSpc>
            </a:pPr>
            <a:r>
              <a:rPr lang="en-US" altLang="en-US" sz="2800"/>
              <a:t>Pass minimum vacation laws</a:t>
            </a:r>
          </a:p>
          <a:p>
            <a:pPr>
              <a:lnSpc>
                <a:spcPct val="90000"/>
              </a:lnSpc>
              <a:buFont typeface="Wingdings" panose="05000000000000000000" pitchFamily="2" charset="2"/>
              <a:buNone/>
            </a:pPr>
            <a:endParaRPr lang="en-US" altLang="en-US" sz="2800"/>
          </a:p>
          <a:p>
            <a:pPr>
              <a:lnSpc>
                <a:spcPct val="90000"/>
              </a:lnSpc>
            </a:pPr>
            <a:r>
              <a:rPr lang="en-US" altLang="en-US" sz="2800"/>
              <a:t>Enforce overtime legislation</a:t>
            </a:r>
          </a:p>
          <a:p>
            <a:pPr>
              <a:lnSpc>
                <a:spcPct val="90000"/>
              </a:lnSpc>
              <a:buFont typeface="Wingdings" panose="05000000000000000000" pitchFamily="2" charset="2"/>
              <a:buNone/>
            </a:pPr>
            <a:endParaRPr lang="en-US" altLang="en-US" sz="2800"/>
          </a:p>
          <a:p>
            <a:pPr>
              <a:lnSpc>
                <a:spcPct val="90000"/>
              </a:lnSpc>
            </a:pPr>
            <a:r>
              <a:rPr lang="en-US" altLang="en-US" sz="2800"/>
              <a:t>Recommend shorter working weeks</a:t>
            </a:r>
          </a:p>
          <a:p>
            <a:pPr>
              <a:lnSpc>
                <a:spcPct val="90000"/>
              </a:lnSpc>
              <a:buFont typeface="Wingdings" panose="05000000000000000000" pitchFamily="2" charset="2"/>
              <a:buNone/>
            </a:pPr>
            <a:endParaRPr lang="en-US" altLang="en-US" sz="2800"/>
          </a:p>
          <a:p>
            <a:pPr>
              <a:lnSpc>
                <a:spcPct val="90000"/>
              </a:lnSpc>
            </a:pPr>
            <a:r>
              <a:rPr lang="en-US" altLang="en-US" sz="2800"/>
              <a:t>Reduce housing costs</a:t>
            </a:r>
          </a:p>
          <a:p>
            <a:pPr>
              <a:lnSpc>
                <a:spcPct val="90000"/>
              </a:lnSpc>
              <a:buFont typeface="Wingdings" panose="05000000000000000000" pitchFamily="2" charset="2"/>
              <a:buNone/>
            </a:pPr>
            <a:endParaRPr lang="en-US" altLang="en-US"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8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89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894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38947">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89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4370" name="Picture 2">
            <a:extLst>
              <a:ext uri="{FF2B5EF4-FFF2-40B4-BE49-F238E27FC236}">
                <a16:creationId xmlns:a16="http://schemas.microsoft.com/office/drawing/2014/main" id="{2332F034-92FE-1FCA-914E-B2BA56FB0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8001000" cy="6180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26806724-0ECE-A77C-A4F3-B4A2DFD2A667}"/>
              </a:ext>
            </a:extLst>
          </p:cNvPr>
          <p:cNvSpPr>
            <a:spLocks noGrp="1" noChangeArrowheads="1"/>
          </p:cNvSpPr>
          <p:nvPr>
            <p:ph type="title"/>
          </p:nvPr>
        </p:nvSpPr>
        <p:spPr/>
        <p:txBody>
          <a:bodyPr/>
          <a:lstStyle/>
          <a:p>
            <a:r>
              <a:rPr lang="en-US" altLang="en-US" sz="4700" b="1">
                <a:solidFill>
                  <a:srgbClr val="584477"/>
                </a:solidFill>
              </a:rPr>
              <a:t>Revolution of Values</a:t>
            </a:r>
            <a:endParaRPr lang="en-US" altLang="en-US"/>
          </a:p>
        </p:txBody>
      </p:sp>
      <p:sp>
        <p:nvSpPr>
          <p:cNvPr id="326659" name="Rectangle 3">
            <a:extLst>
              <a:ext uri="{FF2B5EF4-FFF2-40B4-BE49-F238E27FC236}">
                <a16:creationId xmlns:a16="http://schemas.microsoft.com/office/drawing/2014/main" id="{A450EAD0-F0F0-39D3-2652-C5A2C3447621}"/>
              </a:ext>
            </a:extLst>
          </p:cNvPr>
          <p:cNvSpPr>
            <a:spLocks noGrp="1" noChangeArrowheads="1"/>
          </p:cNvSpPr>
          <p:nvPr>
            <p:ph type="body" idx="1"/>
          </p:nvPr>
        </p:nvSpPr>
        <p:spPr/>
        <p:txBody>
          <a:bodyPr/>
          <a:lstStyle/>
          <a:p>
            <a:r>
              <a:rPr lang="en-US" altLang="en-US"/>
              <a:t>Necessity of changing lifestyles and social practices</a:t>
            </a:r>
          </a:p>
          <a:p>
            <a:pPr>
              <a:buFont typeface="Wingdings" panose="05000000000000000000" pitchFamily="2" charset="2"/>
              <a:buNone/>
            </a:pPr>
            <a:endParaRPr lang="en-US" altLang="en-US"/>
          </a:p>
          <a:p>
            <a:r>
              <a:rPr lang="en-US" altLang="en-US"/>
              <a:t>Policies needed to:</a:t>
            </a:r>
          </a:p>
          <a:p>
            <a:pPr lvl="1"/>
            <a:r>
              <a:rPr lang="en-US" altLang="en-US"/>
              <a:t> Decrease emphasis on materialism</a:t>
            </a:r>
          </a:p>
          <a:p>
            <a:pPr lvl="1">
              <a:buFont typeface="Wingdings" panose="05000000000000000000" pitchFamily="2" charset="2"/>
              <a:buNone/>
            </a:pPr>
            <a:endParaRPr lang="en-US" altLang="en-US"/>
          </a:p>
          <a:p>
            <a:pPr lvl="1"/>
            <a:r>
              <a:rPr lang="en-US" altLang="en-US"/>
              <a:t> Increase opportunities for expressing intrinsic    values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26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26659">
                                            <p:txEl>
                                              <p:charRg st="54" end="7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26659">
                                            <p:txEl>
                                              <p:charRg st="74" end="10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26659">
                                            <p:txEl>
                                              <p:charRg st="107" end="16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59" grpId="0" uiExpand="1"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0" name="Rectangle 4">
            <a:extLst>
              <a:ext uri="{FF2B5EF4-FFF2-40B4-BE49-F238E27FC236}">
                <a16:creationId xmlns:a16="http://schemas.microsoft.com/office/drawing/2014/main" id="{64A1A90F-DEDF-3B46-5F5F-B0466CAD2311}"/>
              </a:ext>
            </a:extLst>
          </p:cNvPr>
          <p:cNvSpPr>
            <a:spLocks noChangeArrowheads="1"/>
          </p:cNvSpPr>
          <p:nvPr/>
        </p:nvSpPr>
        <p:spPr bwMode="auto">
          <a:xfrm>
            <a:off x="0" y="0"/>
            <a:ext cx="9144000" cy="678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endParaRPr lang="en-GB" altLang="en-US" sz="2400">
              <a:latin typeface="Times" panose="02020603050405020304" pitchFamily="18" charset="0"/>
            </a:endParaRPr>
          </a:p>
          <a:p>
            <a:pPr eaLnBrk="0" hangingPunct="0"/>
            <a:r>
              <a:rPr lang="en-GB" altLang="en-US" sz="2800" b="1">
                <a:latin typeface="Times" panose="02020603050405020304" pitchFamily="18" charset="0"/>
              </a:rPr>
              <a:t>Thirteen suggested steps for enhancing happiness</a:t>
            </a:r>
          </a:p>
          <a:p>
            <a:pPr eaLnBrk="0" hangingPunct="0"/>
            <a:endParaRPr lang="en-GB" altLang="en-US" sz="2800" b="1">
              <a:latin typeface="Times" panose="02020603050405020304" pitchFamily="18" charset="0"/>
            </a:endParaRPr>
          </a:p>
          <a:p>
            <a:pPr eaLnBrk="0" hangingPunct="0"/>
            <a:r>
              <a:rPr lang="en-GB" altLang="en-US" sz="2400" b="1">
                <a:latin typeface="Times" panose="02020603050405020304" pitchFamily="18" charset="0"/>
              </a:rPr>
              <a:t>1 Be active                   7 Be positive </a:t>
            </a:r>
          </a:p>
          <a:p>
            <a:pPr eaLnBrk="0" hangingPunct="0"/>
            <a:endParaRPr lang="en-GB" altLang="en-US" sz="2400" b="1">
              <a:latin typeface="Times" panose="02020603050405020304" pitchFamily="18" charset="0"/>
            </a:endParaRPr>
          </a:p>
          <a:p>
            <a:pPr eaLnBrk="0" hangingPunct="0"/>
            <a:r>
              <a:rPr lang="en-GB" altLang="en-US" sz="2400" b="1">
                <a:latin typeface="Times" panose="02020603050405020304" pitchFamily="18" charset="0"/>
              </a:rPr>
              <a:t>2 Be outgoing              8 Be aware</a:t>
            </a:r>
          </a:p>
          <a:p>
            <a:pPr eaLnBrk="0" hangingPunct="0"/>
            <a:endParaRPr lang="en-GB" altLang="en-US" sz="2400" b="1">
              <a:latin typeface="Times" panose="02020603050405020304" pitchFamily="18" charset="0"/>
            </a:endParaRPr>
          </a:p>
          <a:p>
            <a:pPr eaLnBrk="0" hangingPunct="0"/>
            <a:r>
              <a:rPr lang="en-GB" altLang="en-US" sz="2400" b="1">
                <a:latin typeface="Times" panose="02020603050405020304" pitchFamily="18" charset="0"/>
              </a:rPr>
              <a:t>3 Be flexible                 9 Be a problem solver</a:t>
            </a:r>
          </a:p>
          <a:p>
            <a:pPr eaLnBrk="0" hangingPunct="0"/>
            <a:endParaRPr lang="en-GB" altLang="en-US" sz="2400" b="1">
              <a:latin typeface="Times" panose="02020603050405020304" pitchFamily="18" charset="0"/>
            </a:endParaRPr>
          </a:p>
          <a:p>
            <a:pPr eaLnBrk="0" hangingPunct="0"/>
            <a:r>
              <a:rPr lang="en-GB" altLang="en-US" sz="2400" b="1">
                <a:latin typeface="Times" panose="02020603050405020304" pitchFamily="18" charset="0"/>
              </a:rPr>
              <a:t>4 Be passionate           10 Be a sensory seeker</a:t>
            </a:r>
          </a:p>
          <a:p>
            <a:pPr eaLnBrk="0" hangingPunct="0"/>
            <a:endParaRPr lang="en-GB" altLang="en-US" sz="2400" b="1">
              <a:latin typeface="Times" panose="02020603050405020304" pitchFamily="18" charset="0"/>
            </a:endParaRPr>
          </a:p>
          <a:p>
            <a:pPr eaLnBrk="0" hangingPunct="0"/>
            <a:r>
              <a:rPr lang="en-GB" altLang="en-US" sz="2400" b="1">
                <a:latin typeface="Times" panose="02020603050405020304" pitchFamily="18" charset="0"/>
              </a:rPr>
              <a:t>5 Be compassionate    11 Be connected</a:t>
            </a:r>
          </a:p>
          <a:p>
            <a:pPr eaLnBrk="0" hangingPunct="0"/>
            <a:endParaRPr lang="en-GB" altLang="en-US" sz="2400" b="1">
              <a:latin typeface="Times" panose="02020603050405020304" pitchFamily="18" charset="0"/>
            </a:endParaRPr>
          </a:p>
          <a:p>
            <a:pPr eaLnBrk="0" hangingPunct="0"/>
            <a:r>
              <a:rPr lang="en-GB" altLang="en-US" sz="2400" b="1">
                <a:latin typeface="Times" panose="02020603050405020304" pitchFamily="18" charset="0"/>
              </a:rPr>
              <a:t>6 Be focused                12 Behave in a happy manner</a:t>
            </a:r>
          </a:p>
          <a:p>
            <a:pPr eaLnBrk="0" hangingPunct="0"/>
            <a:endParaRPr lang="en-GB" altLang="en-US" sz="2400" b="1">
              <a:latin typeface="Times" panose="02020603050405020304" pitchFamily="18" charset="0"/>
            </a:endParaRPr>
          </a:p>
          <a:p>
            <a:pPr eaLnBrk="0" hangingPunct="0"/>
            <a:r>
              <a:rPr lang="en-GB" altLang="en-US" sz="2400" b="1">
                <a:latin typeface="Times" panose="02020603050405020304" pitchFamily="18" charset="0"/>
              </a:rPr>
              <a:t>                                      13 Turn off the TV</a:t>
            </a:r>
          </a:p>
          <a:p>
            <a:pPr eaLnBrk="0" hangingPunct="0"/>
            <a:endParaRPr lang="en-GB" altLang="en-US" sz="2400" b="1">
              <a:latin typeface="Times" panose="02020603050405020304" pitchFamily="18" charset="0"/>
            </a:endParaRPr>
          </a:p>
          <a:p>
            <a:pPr eaLnBrk="0" hangingPunct="0"/>
            <a:r>
              <a:rPr lang="en-GB" altLang="en-US" sz="2400" b="1">
                <a:latin typeface="Times" panose="02020603050405020304" pitchFamily="18" charset="0"/>
              </a:rPr>
              <a:t>Write down what you could do to achieve all 13.     Report back.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extBox 2">
            <a:extLst>
              <a:ext uri="{FF2B5EF4-FFF2-40B4-BE49-F238E27FC236}">
                <a16:creationId xmlns:a16="http://schemas.microsoft.com/office/drawing/2014/main" id="{A840313C-DC34-BFFF-EAF5-CD69BF9B94FD}"/>
              </a:ext>
            </a:extLst>
          </p:cNvPr>
          <p:cNvSpPr txBox="1">
            <a:spLocks noChangeArrowheads="1"/>
          </p:cNvSpPr>
          <p:nvPr/>
        </p:nvSpPr>
        <p:spPr bwMode="auto">
          <a:xfrm>
            <a:off x="2057400" y="1143000"/>
            <a:ext cx="5638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panose="02020603050405020304" pitchFamily="18" charset="0"/>
              </a:defRPr>
            </a:lvl1pPr>
            <a:lvl2pPr marL="742950" indent="-28575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600200" indent="-228600" eaLnBrk="0" hangingPunct="0">
              <a:defRPr sz="2400">
                <a:solidFill>
                  <a:schemeClr val="tx1"/>
                </a:solidFill>
                <a:latin typeface="Times" panose="02020603050405020304" pitchFamily="18" charset="0"/>
              </a:defRPr>
            </a:lvl4pPr>
            <a:lvl5pPr marL="2057400" indent="-228600" eaLnBrk="0" hangingPunct="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r>
              <a:rPr lang="en-GB" altLang="en-US" sz="1800">
                <a:latin typeface="Georgia" panose="02040502050405020303" pitchFamily="18" charset="0"/>
              </a:rPr>
              <a:t>This powerpoint was kindly donated to</a:t>
            </a:r>
          </a:p>
          <a:p>
            <a:pPr eaLnBrk="1" hangingPunct="1"/>
            <a:r>
              <a:rPr lang="en-GB" altLang="en-US" sz="1800">
                <a:latin typeface="Georgia" panose="02040502050405020303" pitchFamily="18" charset="0"/>
                <a:hlinkClick r:id="rId3"/>
              </a:rPr>
              <a:t>www.worldofteaching.com</a:t>
            </a:r>
            <a:endParaRPr lang="en-GB" altLang="en-US" sz="1800">
              <a:latin typeface="Georgia" panose="02040502050405020303" pitchFamily="18" charset="0"/>
            </a:endParaRPr>
          </a:p>
          <a:p>
            <a:pPr eaLnBrk="1" hangingPunct="1"/>
            <a:endParaRPr lang="en-GB" altLang="en-US" sz="1800">
              <a:latin typeface="Georgia" panose="02040502050405020303" pitchFamily="18" charset="0"/>
            </a:endParaRPr>
          </a:p>
          <a:p>
            <a:pPr eaLnBrk="1" hangingPunct="1"/>
            <a:endParaRPr lang="en-GB" altLang="en-US" sz="1800">
              <a:latin typeface="Georgia" panose="02040502050405020303" pitchFamily="18" charset="0"/>
            </a:endParaRPr>
          </a:p>
          <a:p>
            <a:pPr eaLnBrk="1" hangingPunct="1"/>
            <a:r>
              <a:rPr lang="en-GB" altLang="en-US" sz="1800">
                <a:latin typeface="Georgia" panose="02040502050405020303" pitchFamily="18" charset="0"/>
                <a:hlinkClick r:id="rId3"/>
              </a:rPr>
              <a:t>http://www.worldofteaching.com</a:t>
            </a:r>
            <a:endParaRPr lang="en-GB" altLang="en-US" sz="1800">
              <a:latin typeface="Georgia" panose="02040502050405020303" pitchFamily="18" charset="0"/>
            </a:endParaRPr>
          </a:p>
          <a:p>
            <a:pPr eaLnBrk="1" hangingPunct="1"/>
            <a:r>
              <a:rPr lang="en-GB" altLang="en-US" sz="1800">
                <a:latin typeface="Georgia" panose="02040502050405020303" pitchFamily="18" charset="0"/>
              </a:rPr>
              <a:t>Is home to well over a thousand powerpoints submitted by teachers. This a free site. Please visit and I hope it will help in your teaching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0" name="Rectangle 4">
            <a:extLst>
              <a:ext uri="{FF2B5EF4-FFF2-40B4-BE49-F238E27FC236}">
                <a16:creationId xmlns:a16="http://schemas.microsoft.com/office/drawing/2014/main" id="{CD1A8ACE-43FF-79BA-E0E3-371346DFE58C}"/>
              </a:ext>
            </a:extLst>
          </p:cNvPr>
          <p:cNvSpPr>
            <a:spLocks noChangeArrowheads="1"/>
          </p:cNvSpPr>
          <p:nvPr/>
        </p:nvSpPr>
        <p:spPr bwMode="auto">
          <a:xfrm>
            <a:off x="468313" y="260350"/>
            <a:ext cx="8229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800">
                <a:solidFill>
                  <a:schemeClr val="tx2"/>
                </a:solidFill>
                <a:latin typeface="Arial" panose="020B0604020202020204" pitchFamily="34" charset="0"/>
              </a:defRPr>
            </a:lvl1pPr>
            <a:lvl2pPr>
              <a:defRPr sz="3800">
                <a:solidFill>
                  <a:schemeClr val="tx2"/>
                </a:solidFill>
                <a:latin typeface="Arial" panose="020B0604020202020204" pitchFamily="34" charset="0"/>
              </a:defRPr>
            </a:lvl2pPr>
            <a:lvl3pPr>
              <a:defRPr sz="3800">
                <a:solidFill>
                  <a:schemeClr val="tx2"/>
                </a:solidFill>
                <a:latin typeface="Arial" panose="020B0604020202020204" pitchFamily="34" charset="0"/>
              </a:defRPr>
            </a:lvl3pPr>
            <a:lvl4pPr>
              <a:defRPr sz="3800">
                <a:solidFill>
                  <a:schemeClr val="tx2"/>
                </a:solidFill>
                <a:latin typeface="Arial" panose="020B0604020202020204" pitchFamily="34" charset="0"/>
              </a:defRPr>
            </a:lvl4pPr>
            <a:lvl5pPr>
              <a:defRPr sz="3800">
                <a:solidFill>
                  <a:schemeClr val="tx2"/>
                </a:solidFill>
                <a:latin typeface="Arial" panose="020B0604020202020204" pitchFamily="34" charset="0"/>
              </a:defRPr>
            </a:lvl5pPr>
            <a:lvl6pPr marL="457200" fontAlgn="base">
              <a:spcBef>
                <a:spcPct val="0"/>
              </a:spcBef>
              <a:spcAft>
                <a:spcPct val="0"/>
              </a:spcAft>
              <a:defRPr sz="3800">
                <a:solidFill>
                  <a:schemeClr val="tx2"/>
                </a:solidFill>
                <a:latin typeface="Arial" panose="020B0604020202020204" pitchFamily="34" charset="0"/>
              </a:defRPr>
            </a:lvl6pPr>
            <a:lvl7pPr marL="914400" fontAlgn="base">
              <a:spcBef>
                <a:spcPct val="0"/>
              </a:spcBef>
              <a:spcAft>
                <a:spcPct val="0"/>
              </a:spcAft>
              <a:defRPr sz="3800">
                <a:solidFill>
                  <a:schemeClr val="tx2"/>
                </a:solidFill>
                <a:latin typeface="Arial" panose="020B0604020202020204" pitchFamily="34" charset="0"/>
              </a:defRPr>
            </a:lvl7pPr>
            <a:lvl8pPr marL="1371600" fontAlgn="base">
              <a:spcBef>
                <a:spcPct val="0"/>
              </a:spcBef>
              <a:spcAft>
                <a:spcPct val="0"/>
              </a:spcAft>
              <a:defRPr sz="3800">
                <a:solidFill>
                  <a:schemeClr val="tx2"/>
                </a:solidFill>
                <a:latin typeface="Arial" panose="020B0604020202020204" pitchFamily="34" charset="0"/>
              </a:defRPr>
            </a:lvl8pPr>
            <a:lvl9pPr marL="1828800" fontAlgn="base">
              <a:spcBef>
                <a:spcPct val="0"/>
              </a:spcBef>
              <a:spcAft>
                <a:spcPct val="0"/>
              </a:spcAft>
              <a:defRPr sz="3800">
                <a:solidFill>
                  <a:schemeClr val="tx2"/>
                </a:solidFill>
                <a:latin typeface="Arial" panose="020B0604020202020204" pitchFamily="34" charset="0"/>
              </a:defRPr>
            </a:lvl9pPr>
          </a:lstStyle>
          <a:p>
            <a:r>
              <a:rPr lang="en-US" altLang="en-US" sz="3400" b="1">
                <a:solidFill>
                  <a:srgbClr val="584477"/>
                </a:solidFill>
              </a:rPr>
              <a:t>Advertisements</a:t>
            </a:r>
            <a:br>
              <a:rPr lang="en-US" altLang="en-US" sz="3400" b="1">
                <a:solidFill>
                  <a:srgbClr val="584477"/>
                </a:solidFill>
              </a:rPr>
            </a:br>
            <a:br>
              <a:rPr lang="en-US" altLang="en-US" sz="3400" b="1">
                <a:solidFill>
                  <a:srgbClr val="584477"/>
                </a:solidFill>
              </a:rPr>
            </a:br>
            <a:r>
              <a:rPr lang="en-US" altLang="en-US" sz="2700" b="1">
                <a:solidFill>
                  <a:srgbClr val="584477"/>
                </a:solidFill>
              </a:rPr>
              <a:t>It starts like this    </a:t>
            </a:r>
            <a:r>
              <a:rPr lang="en-US" altLang="en-US" sz="2700" b="1">
                <a:solidFill>
                  <a:srgbClr val="584477"/>
                </a:solidFill>
                <a:latin typeface="Times" panose="02020603050405020304" pitchFamily="18" charset="0"/>
              </a:rPr>
              <a:t>…</a:t>
            </a:r>
            <a:r>
              <a:rPr lang="en-US" altLang="en-US" sz="2700" b="1">
                <a:solidFill>
                  <a:srgbClr val="584477"/>
                </a:solidFill>
              </a:rPr>
              <a:t>.and ends like this</a:t>
            </a:r>
            <a:endParaRPr lang="en-US" altLang="en-US" sz="2700"/>
          </a:p>
        </p:txBody>
      </p:sp>
      <p:graphicFrame>
        <p:nvGraphicFramePr>
          <p:cNvPr id="393221" name="Object 5">
            <a:extLst>
              <a:ext uri="{FF2B5EF4-FFF2-40B4-BE49-F238E27FC236}">
                <a16:creationId xmlns:a16="http://schemas.microsoft.com/office/drawing/2014/main" id="{F62E1751-6DA1-120B-7181-B1743ECA6375}"/>
              </a:ext>
            </a:extLst>
          </p:cNvPr>
          <p:cNvGraphicFramePr>
            <a:graphicFrameLocks noChangeAspect="1"/>
          </p:cNvGraphicFramePr>
          <p:nvPr/>
        </p:nvGraphicFramePr>
        <p:xfrm>
          <a:off x="4643438" y="2492375"/>
          <a:ext cx="4038600" cy="2738438"/>
        </p:xfrm>
        <a:graphic>
          <a:graphicData uri="http://schemas.openxmlformats.org/presentationml/2006/ole">
            <mc:AlternateContent xmlns:mc="http://schemas.openxmlformats.org/markup-compatibility/2006">
              <mc:Choice xmlns:v="urn:schemas-microsoft-com:vml" Requires="v">
                <p:oleObj name="Photo Editor Photo" r:id="rId3" imgW="6095238" imgH="4133333" progId="MSPhotoEd.3">
                  <p:embed/>
                </p:oleObj>
              </mc:Choice>
              <mc:Fallback>
                <p:oleObj name="Photo Editor Photo" r:id="rId3" imgW="6095238" imgH="4133333"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492375"/>
                        <a:ext cx="4038600" cy="273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93222" name="Picture 6">
            <a:extLst>
              <a:ext uri="{FF2B5EF4-FFF2-40B4-BE49-F238E27FC236}">
                <a16:creationId xmlns:a16="http://schemas.microsoft.com/office/drawing/2014/main" id="{92D077FE-EA90-2CBE-D841-474C83E042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492375"/>
            <a:ext cx="3810000" cy="2714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3919DBD-28F3-EC65-3416-10B0ADE8EA66}"/>
              </a:ext>
            </a:extLst>
          </p:cNvPr>
          <p:cNvSpPr>
            <a:spLocks noGrp="1" noChangeArrowheads="1"/>
          </p:cNvSpPr>
          <p:nvPr>
            <p:ph type="title"/>
          </p:nvPr>
        </p:nvSpPr>
        <p:spPr/>
        <p:txBody>
          <a:bodyPr/>
          <a:lstStyle/>
          <a:p>
            <a:r>
              <a:rPr lang="en-US" altLang="en-US" b="1">
                <a:solidFill>
                  <a:srgbClr val="584477"/>
                </a:solidFill>
              </a:rPr>
              <a:t>Politics of Materialism</a:t>
            </a:r>
            <a:endParaRPr lang="en-US" altLang="en-US"/>
          </a:p>
        </p:txBody>
      </p:sp>
      <p:sp>
        <p:nvSpPr>
          <p:cNvPr id="17411" name="Rectangle 3">
            <a:extLst>
              <a:ext uri="{FF2B5EF4-FFF2-40B4-BE49-F238E27FC236}">
                <a16:creationId xmlns:a16="http://schemas.microsoft.com/office/drawing/2014/main" id="{DAFB0118-24CF-387B-2149-6933D71CF8F1}"/>
              </a:ext>
            </a:extLst>
          </p:cNvPr>
          <p:cNvSpPr>
            <a:spLocks noGrp="1" noChangeArrowheads="1"/>
          </p:cNvSpPr>
          <p:nvPr>
            <p:ph type="body" idx="1"/>
          </p:nvPr>
        </p:nvSpPr>
        <p:spPr/>
        <p:txBody>
          <a:bodyPr/>
          <a:lstStyle/>
          <a:p>
            <a:pPr>
              <a:lnSpc>
                <a:spcPct val="90000"/>
              </a:lnSpc>
            </a:pPr>
            <a:endParaRPr lang="en-US" altLang="en-US"/>
          </a:p>
          <a:p>
            <a:pPr>
              <a:lnSpc>
                <a:spcPct val="90000"/>
              </a:lnSpc>
            </a:pPr>
            <a:r>
              <a:rPr lang="en-US" altLang="en-US"/>
              <a:t>“…the American people have got to go about their business.  We cannot let the terrorists achieve the objective of frightening our nation to the point where we don’t conduct business, where people don’t shop.” </a:t>
            </a:r>
          </a:p>
          <a:p>
            <a:pPr>
              <a:lnSpc>
                <a:spcPct val="90000"/>
              </a:lnSpc>
            </a:pPr>
            <a:endParaRPr lang="en-US" altLang="en-US"/>
          </a:p>
          <a:p>
            <a:pPr>
              <a:lnSpc>
                <a:spcPct val="90000"/>
              </a:lnSpc>
              <a:buFont typeface="Wingdings" panose="05000000000000000000" pitchFamily="2" charset="2"/>
              <a:buNone/>
            </a:pPr>
            <a:r>
              <a:rPr lang="en-US" altLang="en-US" sz="2000"/>
              <a:t>   George W Bush quoted in The New York Times, October 12, 2001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1026">
            <a:extLst>
              <a:ext uri="{FF2B5EF4-FFF2-40B4-BE49-F238E27FC236}">
                <a16:creationId xmlns:a16="http://schemas.microsoft.com/office/drawing/2014/main" id="{9FA604C9-D61C-9DF2-605B-8815E29AB4A8}"/>
              </a:ext>
            </a:extLst>
          </p:cNvPr>
          <p:cNvSpPr>
            <a:spLocks noGrp="1" noChangeArrowheads="1"/>
          </p:cNvSpPr>
          <p:nvPr>
            <p:ph type="title"/>
          </p:nvPr>
        </p:nvSpPr>
        <p:spPr/>
        <p:txBody>
          <a:bodyPr/>
          <a:lstStyle/>
          <a:p>
            <a:r>
              <a:rPr lang="en-US" altLang="en-US" b="1">
                <a:solidFill>
                  <a:srgbClr val="584477"/>
                </a:solidFill>
              </a:rPr>
              <a:t>Corporate Power</a:t>
            </a:r>
            <a:endParaRPr lang="en-GB" altLang="en-US" b="1">
              <a:solidFill>
                <a:srgbClr val="584477"/>
              </a:solidFill>
            </a:endParaRPr>
          </a:p>
        </p:txBody>
      </p:sp>
      <p:sp>
        <p:nvSpPr>
          <p:cNvPr id="301059" name="Rectangle 1027">
            <a:extLst>
              <a:ext uri="{FF2B5EF4-FFF2-40B4-BE49-F238E27FC236}">
                <a16:creationId xmlns:a16="http://schemas.microsoft.com/office/drawing/2014/main" id="{46EAD599-B336-4EB8-CADE-C0D74FA0A68F}"/>
              </a:ext>
            </a:extLst>
          </p:cNvPr>
          <p:cNvSpPr>
            <a:spLocks noGrp="1" noChangeArrowheads="1"/>
          </p:cNvSpPr>
          <p:nvPr>
            <p:ph type="body" sz="half" idx="1"/>
          </p:nvPr>
        </p:nvSpPr>
        <p:spPr>
          <a:xfrm>
            <a:off x="457200" y="1600200"/>
            <a:ext cx="6923088" cy="4530725"/>
          </a:xfrm>
        </p:spPr>
        <p:txBody>
          <a:bodyPr/>
          <a:lstStyle/>
          <a:p>
            <a:r>
              <a:rPr lang="en-GB" altLang="en-US" sz="2800"/>
              <a:t>In 2000, 52 of the largest 100 economic organizations in the world were not nations, but corporations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1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30616A0F-44E0-BC06-C74C-AC8CE5697E72}"/>
              </a:ext>
            </a:extLst>
          </p:cNvPr>
          <p:cNvSpPr>
            <a:spLocks noGrp="1" noChangeArrowheads="1"/>
          </p:cNvSpPr>
          <p:nvPr>
            <p:ph type="title"/>
          </p:nvPr>
        </p:nvSpPr>
        <p:spPr/>
        <p:txBody>
          <a:bodyPr/>
          <a:lstStyle/>
          <a:p>
            <a:r>
              <a:rPr lang="en-US" altLang="en-US" b="1">
                <a:solidFill>
                  <a:srgbClr val="584477"/>
                </a:solidFill>
              </a:rPr>
              <a:t>The Power of Materialism</a:t>
            </a:r>
            <a:endParaRPr lang="en-GB" altLang="en-US" b="1">
              <a:solidFill>
                <a:srgbClr val="584477"/>
              </a:solidFill>
            </a:endParaRPr>
          </a:p>
        </p:txBody>
      </p:sp>
      <p:sp>
        <p:nvSpPr>
          <p:cNvPr id="299011" name="Rectangle 3">
            <a:extLst>
              <a:ext uri="{FF2B5EF4-FFF2-40B4-BE49-F238E27FC236}">
                <a16:creationId xmlns:a16="http://schemas.microsoft.com/office/drawing/2014/main" id="{DA6CC9A9-F3B3-6E35-1097-9A828A68FA40}"/>
              </a:ext>
            </a:extLst>
          </p:cNvPr>
          <p:cNvSpPr>
            <a:spLocks noGrp="1" noChangeArrowheads="1"/>
          </p:cNvSpPr>
          <p:nvPr>
            <p:ph type="body" idx="1"/>
          </p:nvPr>
        </p:nvSpPr>
        <p:spPr/>
        <p:txBody>
          <a:bodyPr/>
          <a:lstStyle/>
          <a:p>
            <a:r>
              <a:rPr lang="en-GB" altLang="en-US"/>
              <a:t>The percentage of incoming American First-year college students reporting it is “very important” or “essential” to be “financially well-off”:</a:t>
            </a:r>
          </a:p>
          <a:p>
            <a:pPr>
              <a:buFont typeface="Wingdings" panose="05000000000000000000" pitchFamily="2" charset="2"/>
              <a:buNone/>
            </a:pPr>
            <a:endParaRPr lang="en-GB" altLang="en-US"/>
          </a:p>
          <a:p>
            <a:pPr lvl="1"/>
            <a:r>
              <a:rPr lang="en-GB" altLang="en-US"/>
              <a:t> 42% in the mid 1960s</a:t>
            </a:r>
          </a:p>
          <a:p>
            <a:pPr lvl="1">
              <a:buFont typeface="Wingdings" panose="05000000000000000000" pitchFamily="2" charset="2"/>
              <a:buNone/>
            </a:pPr>
            <a:r>
              <a:rPr lang="en-GB" altLang="en-US"/>
              <a:t> </a:t>
            </a:r>
          </a:p>
          <a:p>
            <a:pPr lvl="1"/>
            <a:r>
              <a:rPr lang="en-GB" altLang="en-US"/>
              <a:t> 75% in the mid 2000s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90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90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9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938CC25-0E79-3900-5C0E-EB26F5CDA1A4}"/>
              </a:ext>
            </a:extLst>
          </p:cNvPr>
          <p:cNvSpPr>
            <a:spLocks noGrp="1" noChangeArrowheads="1"/>
          </p:cNvSpPr>
          <p:nvPr>
            <p:ph type="title"/>
          </p:nvPr>
        </p:nvSpPr>
        <p:spPr/>
        <p:txBody>
          <a:bodyPr/>
          <a:lstStyle/>
          <a:p>
            <a:r>
              <a:rPr lang="en-US" altLang="en-US" b="1">
                <a:solidFill>
                  <a:srgbClr val="584477"/>
                </a:solidFill>
              </a:rPr>
              <a:t>The Message of Materialism</a:t>
            </a:r>
            <a:endParaRPr lang="en-US" altLang="en-US"/>
          </a:p>
        </p:txBody>
      </p:sp>
      <p:sp>
        <p:nvSpPr>
          <p:cNvPr id="9219" name="Rectangle 3">
            <a:extLst>
              <a:ext uri="{FF2B5EF4-FFF2-40B4-BE49-F238E27FC236}">
                <a16:creationId xmlns:a16="http://schemas.microsoft.com/office/drawing/2014/main" id="{DFB72F76-D844-A66F-2EF5-733EE1701D39}"/>
              </a:ext>
            </a:extLst>
          </p:cNvPr>
          <p:cNvSpPr>
            <a:spLocks noGrp="1" noChangeArrowheads="1"/>
          </p:cNvSpPr>
          <p:nvPr>
            <p:ph type="body" idx="1"/>
          </p:nvPr>
        </p:nvSpPr>
        <p:spPr/>
        <p:txBody>
          <a:bodyPr/>
          <a:lstStyle/>
          <a:p>
            <a:r>
              <a:rPr lang="en-US" altLang="en-US"/>
              <a:t>You can purchase happiness</a:t>
            </a:r>
          </a:p>
          <a:p>
            <a:pPr>
              <a:buFont typeface="Wingdings" panose="05000000000000000000" pitchFamily="2" charset="2"/>
              <a:buNone/>
            </a:pPr>
            <a:endParaRPr lang="en-US" altLang="en-US"/>
          </a:p>
          <a:p>
            <a:r>
              <a:rPr lang="en-US" altLang="en-US"/>
              <a:t>It is important to work and consume</a:t>
            </a:r>
          </a:p>
          <a:p>
            <a:pPr>
              <a:buFont typeface="Wingdings" panose="05000000000000000000" pitchFamily="2" charset="2"/>
              <a:buNone/>
            </a:pPr>
            <a:endParaRPr lang="en-US" altLang="en-US"/>
          </a:p>
          <a:p>
            <a:r>
              <a:rPr lang="en-US" altLang="en-US"/>
              <a:t>Life is meaningful and people are successful to the extent they have money, possessions, and the right image </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69FFA40A-C3F3-E111-48F2-14E9FCF71389}"/>
              </a:ext>
            </a:extLst>
          </p:cNvPr>
          <p:cNvSpPr>
            <a:spLocks noGrp="1" noChangeArrowheads="1"/>
          </p:cNvSpPr>
          <p:nvPr>
            <p:ph type="title"/>
          </p:nvPr>
        </p:nvSpPr>
        <p:spPr/>
        <p:txBody>
          <a:bodyPr/>
          <a:lstStyle/>
          <a:p>
            <a:r>
              <a:rPr lang="en-US" altLang="en-US" b="1">
                <a:solidFill>
                  <a:srgbClr val="584477"/>
                </a:solidFill>
              </a:rPr>
              <a:t>Is this true?</a:t>
            </a:r>
            <a:endParaRPr lang="en-US" altLang="en-US"/>
          </a:p>
        </p:txBody>
      </p:sp>
      <p:sp>
        <p:nvSpPr>
          <p:cNvPr id="10243" name="Rectangle 3">
            <a:extLst>
              <a:ext uri="{FF2B5EF4-FFF2-40B4-BE49-F238E27FC236}">
                <a16:creationId xmlns:a16="http://schemas.microsoft.com/office/drawing/2014/main" id="{DAC14758-16E2-ECE8-DE35-B5623B612CB3}"/>
              </a:ext>
            </a:extLst>
          </p:cNvPr>
          <p:cNvSpPr>
            <a:spLocks noGrp="1" noChangeArrowheads="1"/>
          </p:cNvSpPr>
          <p:nvPr>
            <p:ph type="body" idx="1"/>
          </p:nvPr>
        </p:nvSpPr>
        <p:spPr/>
        <p:txBody>
          <a:bodyPr/>
          <a:lstStyle/>
          <a:p>
            <a:r>
              <a:rPr lang="en-US" altLang="en-US"/>
              <a:t>Psychological costs?</a:t>
            </a:r>
          </a:p>
          <a:p>
            <a:pPr>
              <a:buFont typeface="Wingdings" panose="05000000000000000000" pitchFamily="2" charset="2"/>
              <a:buNone/>
            </a:pPr>
            <a:endParaRPr lang="en-US" altLang="en-US"/>
          </a:p>
          <a:p>
            <a:r>
              <a:rPr lang="en-US" altLang="en-US"/>
              <a:t>Social costs?</a:t>
            </a:r>
          </a:p>
          <a:p>
            <a:pPr>
              <a:buFont typeface="Wingdings" panose="05000000000000000000" pitchFamily="2" charset="2"/>
              <a:buNone/>
            </a:pPr>
            <a:endParaRPr lang="en-US" altLang="en-US"/>
          </a:p>
          <a:p>
            <a:r>
              <a:rPr lang="en-US" altLang="en-US"/>
              <a:t>Ecological costs?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Watermark</Template>
  <TotalTime>1523</TotalTime>
  <Words>1019</Words>
  <Application>Microsoft Office PowerPoint</Application>
  <PresentationFormat>On-screen Show (4:3)</PresentationFormat>
  <Paragraphs>214</Paragraphs>
  <Slides>34</Slides>
  <Notes>34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44" baseType="lpstr">
      <vt:lpstr>Times</vt:lpstr>
      <vt:lpstr>Arial</vt:lpstr>
      <vt:lpstr>Times New Roman</vt:lpstr>
      <vt:lpstr>Wingdings</vt:lpstr>
      <vt:lpstr>Georgia</vt:lpstr>
      <vt:lpstr>Calibri</vt:lpstr>
      <vt:lpstr>Watermark</vt:lpstr>
      <vt:lpstr>Microsoft Photo Editor 3.0 Photo</vt:lpstr>
      <vt:lpstr>Bitmap Image</vt:lpstr>
      <vt:lpstr>Microsoft Word Document</vt:lpstr>
      <vt:lpstr>Psychology Sociology General Studies</vt:lpstr>
      <vt:lpstr>Socrates (B.C. 469-399)</vt:lpstr>
      <vt:lpstr>PowerPoint Presentation</vt:lpstr>
      <vt:lpstr>PowerPoint Presentation</vt:lpstr>
      <vt:lpstr>Politics of Materialism</vt:lpstr>
      <vt:lpstr>Corporate Power</vt:lpstr>
      <vt:lpstr>The Power of Materialism</vt:lpstr>
      <vt:lpstr>The Message of Materialism</vt:lpstr>
      <vt:lpstr>Is this true?</vt:lpstr>
      <vt:lpstr>Psychological Costs</vt:lpstr>
      <vt:lpstr>Diminished Happiness</vt:lpstr>
      <vt:lpstr>PowerPoint Presentation</vt:lpstr>
      <vt:lpstr>PowerPoint Presentation</vt:lpstr>
      <vt:lpstr>Social Costs of Materialism</vt:lpstr>
      <vt:lpstr>Social Behavior</vt:lpstr>
      <vt:lpstr>Ecological Costs</vt:lpstr>
      <vt:lpstr>Ecological Behaviour</vt:lpstr>
      <vt:lpstr>PowerPoint Presentation</vt:lpstr>
      <vt:lpstr>A Problem of Values</vt:lpstr>
      <vt:lpstr>PowerPoint Presentation</vt:lpstr>
      <vt:lpstr>PowerPoint Presentation</vt:lpstr>
      <vt:lpstr>PowerPoint Presentation</vt:lpstr>
      <vt:lpstr>Intrinsic Values </vt:lpstr>
      <vt:lpstr>PowerPoint Presentation</vt:lpstr>
      <vt:lpstr>PowerPoint Presentation</vt:lpstr>
      <vt:lpstr>PowerPoint Presentation</vt:lpstr>
      <vt:lpstr>Policies for Change</vt:lpstr>
      <vt:lpstr>Time Affluence</vt:lpstr>
      <vt:lpstr> Ecological Benefits of  Time Affluence </vt:lpstr>
      <vt:lpstr>Time Affluence - Policies</vt:lpstr>
      <vt:lpstr>PowerPoint Presentation</vt:lpstr>
      <vt:lpstr>Revolution of Values</vt:lpstr>
      <vt:lpstr>PowerPoint Presentation</vt:lpstr>
      <vt:lpstr>PowerPoint Presentation</vt:lpstr>
    </vt:vector>
  </TitlesOfParts>
  <Company>Computer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Materialism and its Alternatives</dc:title>
  <cp:lastModifiedBy>Nayan GRIFFITHS</cp:lastModifiedBy>
  <cp:revision>58</cp:revision>
  <dcterms:modified xsi:type="dcterms:W3CDTF">2023-03-21T14:18:59Z</dcterms:modified>
</cp:coreProperties>
</file>